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diagrams/data1.xml" ContentType="application/vnd.openxmlformats-officedocument.drawingml.diagramData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38.xml" ContentType="application/vnd.openxmlformats-officedocument.presentationml.slide+xml"/>
  <Override PartName="/ppt/slides/slide31.xml" ContentType="application/vnd.openxmlformats-officedocument.presentationml.slide+xml"/>
  <Override PartName="/ppt/slides/slide39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7.xml" ContentType="application/vnd.openxmlformats-officedocument.presentationml.slide+xml"/>
  <Override PartName="/ppt/slides/slide34.xml" ContentType="application/vnd.openxmlformats-officedocument.presentationml.slide+xml"/>
  <Override PartName="/ppt/slides/slide36.xml" ContentType="application/vnd.openxmlformats-officedocument.presentationml.slide+xml"/>
  <Override PartName="/ppt/slideMasters/slideMaster2.xml" ContentType="application/vnd.openxmlformats-officedocument.presentationml.slideMaster+xml"/>
  <Override PartName="/ppt/slideLayouts/slideLayout30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2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notesSlides/notesSlide30.xml" ContentType="application/vnd.openxmlformats-officedocument.presentationml.notesSlide+xml"/>
  <Override PartName="/ppt/notesSlides/notesSlide29.xml" ContentType="application/vnd.openxmlformats-officedocument.presentationml.notesSlide+xml"/>
  <Override PartName="/ppt/slideLayouts/slideLayout2.xml" ContentType="application/vnd.openxmlformats-officedocument.presentationml.slideLayout+xml"/>
  <Override PartName="/ppt/notesSlides/notesSlide28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6.xml" ContentType="application/vnd.openxmlformats-officedocument.presentationml.notesSlide+xml"/>
  <Override PartName="/ppt/slideLayouts/slideLayout14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1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2.xml" ContentType="application/vnd.openxmlformats-officedocument.presentationml.slideLayout+xml"/>
  <Override PartName="/ppt/notesSlides/notesSlide12.xml" ContentType="application/vnd.openxmlformats-officedocument.presentationml.notesSlide+xml"/>
  <Override PartName="/ppt/slideLayouts/slideLayout4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3.xml" ContentType="application/vnd.openxmlformats-officedocument.presentationml.slideLayout+xml"/>
  <Override PartName="/ppt/notesSlides/notesSlide7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diagrams/drawing1.xml" ContentType="application/vnd.ms-office.drawingml.diagramDrawing+xml"/>
  <Override PartName="/ppt/diagrams/quickStyle1.xml" ContentType="application/vnd.openxmlformats-officedocument.drawingml.diagramStyle+xml"/>
  <Override PartName="/ppt/theme/theme2.xml" ContentType="application/vnd.openxmlformats-officedocument.theme+xml"/>
  <Override PartName="/ppt/diagrams/colors1.xml" ContentType="application/vnd.openxmlformats-officedocument.drawingml.diagramColors+xml"/>
  <Override PartName="/ppt/theme/theme4.xml" ContentType="application/vnd.openxmlformats-officedocument.theme+xml"/>
  <Override PartName="/ppt/diagrams/layout1.xml" ContentType="application/vnd.openxmlformats-officedocument.drawingml.diagramLayout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  <p:sldMasterId id="2147484883" r:id="rId2"/>
  </p:sldMasterIdLst>
  <p:notesMasterIdLst>
    <p:notesMasterId r:id="rId45"/>
  </p:notesMasterIdLst>
  <p:handoutMasterIdLst>
    <p:handoutMasterId r:id="rId46"/>
  </p:handoutMasterIdLst>
  <p:sldIdLst>
    <p:sldId id="303" r:id="rId3"/>
    <p:sldId id="539" r:id="rId4"/>
    <p:sldId id="540" r:id="rId5"/>
    <p:sldId id="542" r:id="rId6"/>
    <p:sldId id="541" r:id="rId7"/>
    <p:sldId id="568" r:id="rId8"/>
    <p:sldId id="569" r:id="rId9"/>
    <p:sldId id="570" r:id="rId10"/>
    <p:sldId id="571" r:id="rId11"/>
    <p:sldId id="572" r:id="rId12"/>
    <p:sldId id="573" r:id="rId13"/>
    <p:sldId id="574" r:id="rId14"/>
    <p:sldId id="575" r:id="rId15"/>
    <p:sldId id="576" r:id="rId16"/>
    <p:sldId id="577" r:id="rId17"/>
    <p:sldId id="578" r:id="rId18"/>
    <p:sldId id="579" r:id="rId19"/>
    <p:sldId id="580" r:id="rId20"/>
    <p:sldId id="581" r:id="rId21"/>
    <p:sldId id="582" r:id="rId22"/>
    <p:sldId id="583" r:id="rId23"/>
    <p:sldId id="584" r:id="rId24"/>
    <p:sldId id="585" r:id="rId25"/>
    <p:sldId id="586" r:id="rId26"/>
    <p:sldId id="587" r:id="rId27"/>
    <p:sldId id="588" r:id="rId28"/>
    <p:sldId id="589" r:id="rId29"/>
    <p:sldId id="590" r:id="rId30"/>
    <p:sldId id="591" r:id="rId31"/>
    <p:sldId id="592" r:id="rId32"/>
    <p:sldId id="593" r:id="rId33"/>
    <p:sldId id="594" r:id="rId34"/>
    <p:sldId id="595" r:id="rId35"/>
    <p:sldId id="596" r:id="rId36"/>
    <p:sldId id="597" r:id="rId37"/>
    <p:sldId id="545" r:id="rId38"/>
    <p:sldId id="546" r:id="rId39"/>
    <p:sldId id="547" r:id="rId40"/>
    <p:sldId id="548" r:id="rId41"/>
    <p:sldId id="549" r:id="rId42"/>
    <p:sldId id="550" r:id="rId43"/>
    <p:sldId id="477" r:id="rId44"/>
  </p:sldIdLst>
  <p:sldSz cx="9144000" cy="5143500" type="screen16x9"/>
  <p:notesSz cx="6805613" cy="9944100"/>
  <p:defaultTextStyle>
    <a:defPPr>
      <a:defRPr lang="en-US"/>
    </a:defPPr>
    <a:lvl1pPr marL="0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576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9152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8728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8303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7879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7455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7031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6607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668D3622-C07D-514F-BD00-3B6844CC333C}">
          <p14:sldIdLst>
            <p14:sldId id="303"/>
          </p14:sldIdLst>
        </p14:section>
        <p14:section name="TEXT ONLY" id="{003E62C8-F3E2-1540-B6A6-5DF5395B0CA1}">
          <p14:sldIdLst>
            <p14:sldId id="539"/>
            <p14:sldId id="540"/>
            <p14:sldId id="542"/>
            <p14:sldId id="541"/>
            <p14:sldId id="568"/>
            <p14:sldId id="569"/>
            <p14:sldId id="570"/>
            <p14:sldId id="571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45"/>
            <p14:sldId id="546"/>
            <p14:sldId id="547"/>
            <p14:sldId id="548"/>
            <p14:sldId id="549"/>
            <p14:sldId id="550"/>
          </p14:sldIdLst>
        </p14:section>
        <p14:section name="BACK COVER" id="{62D9C9C7-B854-4BF1-8057-E287FADA77E3}">
          <p14:sldIdLst>
            <p14:sldId id="4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913" userDrawn="1">
          <p15:clr>
            <a:srgbClr val="F26B43"/>
          </p15:clr>
        </p15:guide>
        <p15:guide id="2" pos="158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orient="horz" pos="214" userDrawn="1">
          <p15:clr>
            <a:srgbClr val="F26B43"/>
          </p15:clr>
        </p15:guide>
        <p15:guide id="5" pos="2880" userDrawn="1">
          <p15:clr>
            <a:srgbClr val="F26B43"/>
          </p15:clr>
        </p15:guide>
        <p15:guide id="6" orient="horz" pos="1620" userDrawn="1">
          <p15:clr>
            <a:srgbClr val="F26B43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5486"/>
    <a:srgbClr val="FFCD00"/>
    <a:srgbClr val="001871"/>
    <a:srgbClr val="005386"/>
    <a:srgbClr val="E6E6E6"/>
    <a:srgbClr val="97999B"/>
    <a:srgbClr val="26377E"/>
    <a:srgbClr val="F07F2C"/>
    <a:srgbClr val="F36C1E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0" autoAdjust="0"/>
    <p:restoredTop sz="96374" autoAdjust="0"/>
  </p:normalViewPr>
  <p:slideViewPr>
    <p:cSldViewPr snapToGrid="0">
      <p:cViewPr varScale="1">
        <p:scale>
          <a:sx n="120" d="100"/>
          <a:sy n="120" d="100"/>
        </p:scale>
        <p:origin x="67" y="77"/>
      </p:cViewPr>
      <p:guideLst>
        <p:guide orient="horz" pos="2913"/>
        <p:guide pos="158"/>
        <p:guide pos="5602"/>
        <p:guide orient="horz" pos="214"/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5" d="100"/>
        <a:sy n="45" d="100"/>
      </p:scale>
      <p:origin x="0" y="-9930"/>
    </p:cViewPr>
  </p:sorterViewPr>
  <p:notesViewPr>
    <p:cSldViewPr snapToGrid="0">
      <p:cViewPr varScale="1">
        <p:scale>
          <a:sx n="77" d="100"/>
          <a:sy n="77" d="100"/>
        </p:scale>
        <p:origin x="309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customXml" Target="../customXml/item3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customXml" Target="../customXml/item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customXml" Target="../customXml/item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961E0C-BA12-4C2B-A683-E8737118ED4C}" type="doc">
      <dgm:prSet loTypeId="urn:microsoft.com/office/officeart/2005/8/layout/chevron1" loCatId="process" qsTypeId="urn:microsoft.com/office/officeart/2005/8/quickstyle/simple5" qsCatId="simple" csTypeId="urn:microsoft.com/office/officeart/2005/8/colors/accent1_5" csCatId="accent1" phldr="1"/>
      <dgm:spPr/>
    </dgm:pt>
    <dgm:pt modelId="{4965578D-6466-4C06-95CA-6761DAE16095}">
      <dgm:prSet phldrT="[Text]"/>
      <dgm:spPr>
        <a:xfrm>
          <a:off x="3731" y="591466"/>
          <a:ext cx="2172023" cy="868809"/>
        </a:xfrm>
        <a:prstGeom prst="chevron">
          <a:avLst/>
        </a:prstGeom>
        <a:gradFill rotWithShape="0">
          <a:gsLst>
            <a:gs pos="0">
              <a:srgbClr val="0B3F77">
                <a:alpha val="90000"/>
                <a:hueOff val="0"/>
                <a:satOff val="0"/>
                <a:lumOff val="0"/>
                <a:alphaOff val="0"/>
                <a:shade val="51000"/>
                <a:satMod val="130000"/>
              </a:srgbClr>
            </a:gs>
            <a:gs pos="80000">
              <a:srgbClr val="0B3F77">
                <a:alpha val="90000"/>
                <a:hueOff val="0"/>
                <a:satOff val="0"/>
                <a:lumOff val="0"/>
                <a:alphaOff val="0"/>
                <a:shade val="93000"/>
                <a:satMod val="130000"/>
              </a:srgbClr>
            </a:gs>
            <a:gs pos="100000">
              <a:srgbClr val="0B3F77">
                <a:alpha val="90000"/>
                <a:hueOff val="0"/>
                <a:satOff val="0"/>
                <a:lumOff val="0"/>
                <a:alphaOff val="0"/>
                <a:shade val="94000"/>
                <a:satMod val="135000"/>
              </a:srgb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gm:spPr>
      <dgm:t>
        <a:bodyPr/>
        <a:lstStyle/>
        <a:p>
          <a:r>
            <a:rPr lang="en-US" dirty="0" smtClean="0">
              <a:solidFill>
                <a:srgbClr val="FFFFFF"/>
              </a:solidFill>
              <a:latin typeface="Arial Narrow"/>
              <a:ea typeface="+mn-ea"/>
              <a:cs typeface="+mn-cs"/>
            </a:rPr>
            <a:t>Change</a:t>
          </a:r>
        </a:p>
        <a:p>
          <a:r>
            <a:rPr lang="en-US" b="1" dirty="0" smtClean="0">
              <a:solidFill>
                <a:srgbClr val="FFC000"/>
              </a:solidFill>
              <a:latin typeface="Arial Narrow"/>
              <a:ea typeface="+mn-ea"/>
              <a:cs typeface="+mn-cs"/>
            </a:rPr>
            <a:t>Identification</a:t>
          </a:r>
          <a:endParaRPr lang="en-US" b="1" dirty="0">
            <a:solidFill>
              <a:srgbClr val="FFC000"/>
            </a:solidFill>
            <a:latin typeface="Arial Narrow"/>
            <a:ea typeface="+mn-ea"/>
            <a:cs typeface="+mn-cs"/>
          </a:endParaRPr>
        </a:p>
      </dgm:t>
    </dgm:pt>
    <dgm:pt modelId="{05357D6C-AA8B-4D4D-9923-44AA8D6B0A8F}" type="parTrans" cxnId="{D026CBE1-4C29-4B32-99D0-69A44230AEF9}">
      <dgm:prSet/>
      <dgm:spPr/>
      <dgm:t>
        <a:bodyPr/>
        <a:lstStyle/>
        <a:p>
          <a:endParaRPr lang="en-US"/>
        </a:p>
      </dgm:t>
    </dgm:pt>
    <dgm:pt modelId="{4D02507F-1809-4B66-9A9F-A621576DD919}" type="sibTrans" cxnId="{D026CBE1-4C29-4B32-99D0-69A44230AEF9}">
      <dgm:prSet/>
      <dgm:spPr/>
      <dgm:t>
        <a:bodyPr/>
        <a:lstStyle/>
        <a:p>
          <a:endParaRPr lang="en-US"/>
        </a:p>
      </dgm:t>
    </dgm:pt>
    <dgm:pt modelId="{A94362B3-D02D-4B9D-8640-BE5D007E0686}">
      <dgm:prSet phldrT="[Text]"/>
      <dgm:spPr>
        <a:xfrm>
          <a:off x="1958552" y="591466"/>
          <a:ext cx="2172023" cy="868809"/>
        </a:xfrm>
        <a:prstGeom prst="chevron">
          <a:avLst/>
        </a:prstGeom>
        <a:gradFill rotWithShape="0">
          <a:gsLst>
            <a:gs pos="0">
              <a:srgbClr val="0B3F77">
                <a:alpha val="90000"/>
                <a:hueOff val="0"/>
                <a:satOff val="0"/>
                <a:lumOff val="0"/>
                <a:alphaOff val="-13333"/>
                <a:shade val="51000"/>
                <a:satMod val="130000"/>
              </a:srgbClr>
            </a:gs>
            <a:gs pos="80000">
              <a:srgbClr val="0B3F77">
                <a:alpha val="90000"/>
                <a:hueOff val="0"/>
                <a:satOff val="0"/>
                <a:lumOff val="0"/>
                <a:alphaOff val="-13333"/>
                <a:shade val="93000"/>
                <a:satMod val="130000"/>
              </a:srgbClr>
            </a:gs>
            <a:gs pos="100000">
              <a:srgbClr val="0B3F77">
                <a:alpha val="90000"/>
                <a:hueOff val="0"/>
                <a:satOff val="0"/>
                <a:lumOff val="0"/>
                <a:alphaOff val="-13333"/>
                <a:shade val="94000"/>
                <a:satMod val="135000"/>
              </a:srgb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gm:spPr>
      <dgm:t>
        <a:bodyPr/>
        <a:lstStyle/>
        <a:p>
          <a:r>
            <a:rPr lang="en-US" dirty="0" smtClean="0">
              <a:solidFill>
                <a:srgbClr val="FFFFFF"/>
              </a:solidFill>
              <a:latin typeface="Arial Narrow"/>
              <a:ea typeface="+mn-ea"/>
              <a:cs typeface="+mn-cs"/>
            </a:rPr>
            <a:t>Change </a:t>
          </a:r>
          <a:r>
            <a:rPr lang="en-US" b="1" dirty="0" smtClean="0">
              <a:solidFill>
                <a:srgbClr val="0077C8">
                  <a:lumMod val="20000"/>
                  <a:lumOff val="80000"/>
                </a:srgbClr>
              </a:solidFill>
              <a:latin typeface="Arial Narrow"/>
              <a:ea typeface="+mn-ea"/>
              <a:cs typeface="+mn-cs"/>
            </a:rPr>
            <a:t>Evaluation</a:t>
          </a:r>
          <a:endParaRPr lang="en-US" b="1" dirty="0">
            <a:solidFill>
              <a:srgbClr val="0077C8">
                <a:lumMod val="20000"/>
                <a:lumOff val="80000"/>
              </a:srgbClr>
            </a:solidFill>
            <a:latin typeface="Arial Narrow"/>
            <a:ea typeface="+mn-ea"/>
            <a:cs typeface="+mn-cs"/>
          </a:endParaRPr>
        </a:p>
      </dgm:t>
    </dgm:pt>
    <dgm:pt modelId="{854F278F-2248-4CB4-B292-CAEFBCDC67CE}" type="parTrans" cxnId="{6943A2E0-D0E4-4159-B7CA-36583544075C}">
      <dgm:prSet/>
      <dgm:spPr/>
      <dgm:t>
        <a:bodyPr/>
        <a:lstStyle/>
        <a:p>
          <a:endParaRPr lang="en-US"/>
        </a:p>
      </dgm:t>
    </dgm:pt>
    <dgm:pt modelId="{B07C4D67-4825-46E6-8415-38D7BC34F0DA}" type="sibTrans" cxnId="{6943A2E0-D0E4-4159-B7CA-36583544075C}">
      <dgm:prSet/>
      <dgm:spPr/>
      <dgm:t>
        <a:bodyPr/>
        <a:lstStyle/>
        <a:p>
          <a:endParaRPr lang="en-US"/>
        </a:p>
      </dgm:t>
    </dgm:pt>
    <dgm:pt modelId="{04A8BFB1-8E46-4648-891F-645B26130254}">
      <dgm:prSet phldrT="[Text]"/>
      <dgm:spPr>
        <a:xfrm>
          <a:off x="5871925" y="593630"/>
          <a:ext cx="2172023" cy="868809"/>
        </a:xfrm>
        <a:prstGeom prst="chevron">
          <a:avLst/>
        </a:prstGeom>
        <a:gradFill rotWithShape="0">
          <a:gsLst>
            <a:gs pos="0">
              <a:srgbClr val="0B3F77">
                <a:alpha val="90000"/>
                <a:hueOff val="0"/>
                <a:satOff val="0"/>
                <a:lumOff val="0"/>
                <a:alphaOff val="-40000"/>
                <a:shade val="51000"/>
                <a:satMod val="130000"/>
              </a:srgbClr>
            </a:gs>
            <a:gs pos="80000">
              <a:srgbClr val="0B3F77">
                <a:alpha val="90000"/>
                <a:hueOff val="0"/>
                <a:satOff val="0"/>
                <a:lumOff val="0"/>
                <a:alphaOff val="-40000"/>
                <a:shade val="93000"/>
                <a:satMod val="130000"/>
              </a:srgbClr>
            </a:gs>
            <a:gs pos="100000">
              <a:srgbClr val="0B3F77">
                <a:alpha val="90000"/>
                <a:hueOff val="0"/>
                <a:satOff val="0"/>
                <a:lumOff val="0"/>
                <a:alphaOff val="-40000"/>
                <a:shade val="94000"/>
                <a:satMod val="135000"/>
              </a:srgb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gm:spPr>
      <dgm:t>
        <a:bodyPr/>
        <a:lstStyle/>
        <a:p>
          <a:r>
            <a:rPr lang="en-US" dirty="0" smtClean="0">
              <a:solidFill>
                <a:srgbClr val="FFFFFF"/>
              </a:solidFill>
              <a:latin typeface="Arial Narrow"/>
              <a:ea typeface="+mn-ea"/>
              <a:cs typeface="+mn-cs"/>
            </a:rPr>
            <a:t>Change </a:t>
          </a:r>
          <a:r>
            <a:rPr lang="en-US" b="1" dirty="0" smtClean="0">
              <a:solidFill>
                <a:srgbClr val="00B2A9">
                  <a:lumMod val="40000"/>
                  <a:lumOff val="60000"/>
                </a:srgbClr>
              </a:solidFill>
              <a:latin typeface="Arial Narrow"/>
              <a:ea typeface="+mn-ea"/>
              <a:cs typeface="+mn-cs"/>
            </a:rPr>
            <a:t>Implementation</a:t>
          </a:r>
          <a:endParaRPr lang="en-US" b="1" dirty="0">
            <a:solidFill>
              <a:srgbClr val="00B2A9">
                <a:lumMod val="40000"/>
                <a:lumOff val="60000"/>
              </a:srgbClr>
            </a:solidFill>
            <a:latin typeface="Arial Narrow"/>
            <a:ea typeface="+mn-ea"/>
            <a:cs typeface="+mn-cs"/>
          </a:endParaRPr>
        </a:p>
      </dgm:t>
    </dgm:pt>
    <dgm:pt modelId="{7303EB13-0572-4376-B607-6B03A025DB1C}" type="parTrans" cxnId="{A2A94B85-8917-434D-9B92-BCE4AFDDE242}">
      <dgm:prSet/>
      <dgm:spPr/>
      <dgm:t>
        <a:bodyPr/>
        <a:lstStyle/>
        <a:p>
          <a:endParaRPr lang="en-US"/>
        </a:p>
      </dgm:t>
    </dgm:pt>
    <dgm:pt modelId="{BCBD2DC6-E030-435A-9D5B-274F254FF7A5}" type="sibTrans" cxnId="{A2A94B85-8917-434D-9B92-BCE4AFDDE242}">
      <dgm:prSet/>
      <dgm:spPr/>
      <dgm:t>
        <a:bodyPr/>
        <a:lstStyle/>
        <a:p>
          <a:endParaRPr lang="en-US"/>
        </a:p>
      </dgm:t>
    </dgm:pt>
    <dgm:pt modelId="{B7589D19-1267-45EA-81CC-30B2D64D8B08}">
      <dgm:prSet/>
      <dgm:spPr>
        <a:xfrm>
          <a:off x="3913373" y="591466"/>
          <a:ext cx="2172023" cy="868809"/>
        </a:xfrm>
        <a:prstGeom prst="chevron">
          <a:avLst/>
        </a:prstGeom>
        <a:gradFill rotWithShape="0">
          <a:gsLst>
            <a:gs pos="0">
              <a:srgbClr val="0B3F77">
                <a:alpha val="90000"/>
                <a:hueOff val="0"/>
                <a:satOff val="0"/>
                <a:lumOff val="0"/>
                <a:alphaOff val="-26667"/>
                <a:shade val="51000"/>
                <a:satMod val="130000"/>
              </a:srgbClr>
            </a:gs>
            <a:gs pos="80000">
              <a:srgbClr val="0B3F77">
                <a:alpha val="90000"/>
                <a:hueOff val="0"/>
                <a:satOff val="0"/>
                <a:lumOff val="0"/>
                <a:alphaOff val="-26667"/>
                <a:shade val="93000"/>
                <a:satMod val="130000"/>
              </a:srgbClr>
            </a:gs>
            <a:gs pos="100000">
              <a:srgbClr val="0B3F77">
                <a:alpha val="90000"/>
                <a:hueOff val="0"/>
                <a:satOff val="0"/>
                <a:lumOff val="0"/>
                <a:alphaOff val="-26667"/>
                <a:shade val="94000"/>
                <a:satMod val="135000"/>
              </a:srgb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gm:spPr>
      <dgm:t>
        <a:bodyPr/>
        <a:lstStyle/>
        <a:p>
          <a:r>
            <a:rPr lang="en-US" dirty="0" smtClean="0">
              <a:solidFill>
                <a:srgbClr val="FFFFFF"/>
              </a:solidFill>
              <a:latin typeface="Arial Narrow"/>
              <a:ea typeface="+mn-ea"/>
              <a:cs typeface="+mn-cs"/>
            </a:rPr>
            <a:t>Change </a:t>
          </a:r>
          <a:r>
            <a:rPr lang="en-US" b="1" dirty="0" smtClean="0">
              <a:solidFill>
                <a:srgbClr val="005386">
                  <a:lumMod val="60000"/>
                  <a:lumOff val="40000"/>
                </a:srgbClr>
              </a:solidFill>
              <a:latin typeface="Arial Narrow"/>
              <a:ea typeface="+mn-ea"/>
              <a:cs typeface="+mn-cs"/>
            </a:rPr>
            <a:t>Planning</a:t>
          </a:r>
        </a:p>
      </dgm:t>
    </dgm:pt>
    <dgm:pt modelId="{3E5D5BB2-40A7-4D7B-83DC-23CFD877B048}" type="parTrans" cxnId="{E7D23C33-0644-4E8E-9D9A-81F54B401DFE}">
      <dgm:prSet/>
      <dgm:spPr/>
      <dgm:t>
        <a:bodyPr/>
        <a:lstStyle/>
        <a:p>
          <a:endParaRPr lang="en-US"/>
        </a:p>
      </dgm:t>
    </dgm:pt>
    <dgm:pt modelId="{7C5BB967-32EA-4B73-B441-8A5AE5E38536}" type="sibTrans" cxnId="{E7D23C33-0644-4E8E-9D9A-81F54B401DFE}">
      <dgm:prSet/>
      <dgm:spPr/>
      <dgm:t>
        <a:bodyPr/>
        <a:lstStyle/>
        <a:p>
          <a:endParaRPr lang="en-US"/>
        </a:p>
      </dgm:t>
    </dgm:pt>
    <dgm:pt modelId="{FF100CA9-9D9D-4188-8935-3527DAAC1FED}" type="pres">
      <dgm:prSet presAssocID="{9B961E0C-BA12-4C2B-A683-E8737118ED4C}" presName="Name0" presStyleCnt="0">
        <dgm:presLayoutVars>
          <dgm:dir/>
          <dgm:animLvl val="lvl"/>
          <dgm:resizeHandles val="exact"/>
        </dgm:presLayoutVars>
      </dgm:prSet>
      <dgm:spPr/>
    </dgm:pt>
    <dgm:pt modelId="{D065AE16-6185-49B4-A574-D15BA2B68986}" type="pres">
      <dgm:prSet presAssocID="{4965578D-6466-4C06-95CA-6761DAE16095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DD4C3D-F032-49A5-8124-0B391566DE0B}" type="pres">
      <dgm:prSet presAssocID="{4D02507F-1809-4B66-9A9F-A621576DD919}" presName="parTxOnlySpace" presStyleCnt="0"/>
      <dgm:spPr/>
    </dgm:pt>
    <dgm:pt modelId="{C7C00A35-A799-481B-9AB6-05C6C0D78FC3}" type="pres">
      <dgm:prSet presAssocID="{A94362B3-D02D-4B9D-8640-BE5D007E0686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2DE919-56A8-41BC-81BF-4057609A8B07}" type="pres">
      <dgm:prSet presAssocID="{B07C4D67-4825-46E6-8415-38D7BC34F0DA}" presName="parTxOnlySpace" presStyleCnt="0"/>
      <dgm:spPr/>
    </dgm:pt>
    <dgm:pt modelId="{C2B4C6B7-2769-4262-9E9B-F21B65CFAE67}" type="pres">
      <dgm:prSet presAssocID="{B7589D19-1267-45EA-81CC-30B2D64D8B08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D604F6-E97F-423B-9F97-DC59018F293A}" type="pres">
      <dgm:prSet presAssocID="{7C5BB967-32EA-4B73-B441-8A5AE5E38536}" presName="parTxOnlySpace" presStyleCnt="0"/>
      <dgm:spPr/>
    </dgm:pt>
    <dgm:pt modelId="{75D61F23-21D8-453F-AE68-CC6630AFBFFD}" type="pres">
      <dgm:prSet presAssocID="{04A8BFB1-8E46-4648-891F-645B26130254}" presName="parTxOnly" presStyleLbl="node1" presStyleIdx="3" presStyleCnt="4" custLinFactNeighborX="5169" custLinFactNeighborY="24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2A94B85-8917-434D-9B92-BCE4AFDDE242}" srcId="{9B961E0C-BA12-4C2B-A683-E8737118ED4C}" destId="{04A8BFB1-8E46-4648-891F-645B26130254}" srcOrd="3" destOrd="0" parTransId="{7303EB13-0572-4376-B607-6B03A025DB1C}" sibTransId="{BCBD2DC6-E030-435A-9D5B-274F254FF7A5}"/>
    <dgm:cxn modelId="{9CE3D087-8063-4EE1-A725-022FB3C34626}" type="presOf" srcId="{04A8BFB1-8E46-4648-891F-645B26130254}" destId="{75D61F23-21D8-453F-AE68-CC6630AFBFFD}" srcOrd="0" destOrd="0" presId="urn:microsoft.com/office/officeart/2005/8/layout/chevron1"/>
    <dgm:cxn modelId="{8EA280A3-49CC-4BC3-A127-5A6F1F3F44C5}" type="presOf" srcId="{B7589D19-1267-45EA-81CC-30B2D64D8B08}" destId="{C2B4C6B7-2769-4262-9E9B-F21B65CFAE67}" srcOrd="0" destOrd="0" presId="urn:microsoft.com/office/officeart/2005/8/layout/chevron1"/>
    <dgm:cxn modelId="{C07740B5-F0B4-40F6-B57C-80C6ADA1DA8B}" type="presOf" srcId="{9B961E0C-BA12-4C2B-A683-E8737118ED4C}" destId="{FF100CA9-9D9D-4188-8935-3527DAAC1FED}" srcOrd="0" destOrd="0" presId="urn:microsoft.com/office/officeart/2005/8/layout/chevron1"/>
    <dgm:cxn modelId="{72AF95DE-76FE-4B01-98D5-12A53979A557}" type="presOf" srcId="{4965578D-6466-4C06-95CA-6761DAE16095}" destId="{D065AE16-6185-49B4-A574-D15BA2B68986}" srcOrd="0" destOrd="0" presId="urn:microsoft.com/office/officeart/2005/8/layout/chevron1"/>
    <dgm:cxn modelId="{49E16B8E-0ECF-4D49-891E-2B6859A8169D}" type="presOf" srcId="{A94362B3-D02D-4B9D-8640-BE5D007E0686}" destId="{C7C00A35-A799-481B-9AB6-05C6C0D78FC3}" srcOrd="0" destOrd="0" presId="urn:microsoft.com/office/officeart/2005/8/layout/chevron1"/>
    <dgm:cxn modelId="{E7D23C33-0644-4E8E-9D9A-81F54B401DFE}" srcId="{9B961E0C-BA12-4C2B-A683-E8737118ED4C}" destId="{B7589D19-1267-45EA-81CC-30B2D64D8B08}" srcOrd="2" destOrd="0" parTransId="{3E5D5BB2-40A7-4D7B-83DC-23CFD877B048}" sibTransId="{7C5BB967-32EA-4B73-B441-8A5AE5E38536}"/>
    <dgm:cxn modelId="{D026CBE1-4C29-4B32-99D0-69A44230AEF9}" srcId="{9B961E0C-BA12-4C2B-A683-E8737118ED4C}" destId="{4965578D-6466-4C06-95CA-6761DAE16095}" srcOrd="0" destOrd="0" parTransId="{05357D6C-AA8B-4D4D-9923-44AA8D6B0A8F}" sibTransId="{4D02507F-1809-4B66-9A9F-A621576DD919}"/>
    <dgm:cxn modelId="{6943A2E0-D0E4-4159-B7CA-36583544075C}" srcId="{9B961E0C-BA12-4C2B-A683-E8737118ED4C}" destId="{A94362B3-D02D-4B9D-8640-BE5D007E0686}" srcOrd="1" destOrd="0" parTransId="{854F278F-2248-4CB4-B292-CAEFBCDC67CE}" sibTransId="{B07C4D67-4825-46E6-8415-38D7BC34F0DA}"/>
    <dgm:cxn modelId="{EE6B609E-00C5-45CA-9F07-D7FF8BC82030}" type="presParOf" srcId="{FF100CA9-9D9D-4188-8935-3527DAAC1FED}" destId="{D065AE16-6185-49B4-A574-D15BA2B68986}" srcOrd="0" destOrd="0" presId="urn:microsoft.com/office/officeart/2005/8/layout/chevron1"/>
    <dgm:cxn modelId="{16FF70A4-CAFE-4DC6-8331-699CECFEF290}" type="presParOf" srcId="{FF100CA9-9D9D-4188-8935-3527DAAC1FED}" destId="{60DD4C3D-F032-49A5-8124-0B391566DE0B}" srcOrd="1" destOrd="0" presId="urn:microsoft.com/office/officeart/2005/8/layout/chevron1"/>
    <dgm:cxn modelId="{0611524E-F0CD-42E5-8AB4-A3E38EA1FF73}" type="presParOf" srcId="{FF100CA9-9D9D-4188-8935-3527DAAC1FED}" destId="{C7C00A35-A799-481B-9AB6-05C6C0D78FC3}" srcOrd="2" destOrd="0" presId="urn:microsoft.com/office/officeart/2005/8/layout/chevron1"/>
    <dgm:cxn modelId="{AA26035F-4B48-4985-AED8-C70DDB519757}" type="presParOf" srcId="{FF100CA9-9D9D-4188-8935-3527DAAC1FED}" destId="{3A2DE919-56A8-41BC-81BF-4057609A8B07}" srcOrd="3" destOrd="0" presId="urn:microsoft.com/office/officeart/2005/8/layout/chevron1"/>
    <dgm:cxn modelId="{0249A6A2-E7AC-429F-A8FB-20862E09B836}" type="presParOf" srcId="{FF100CA9-9D9D-4188-8935-3527DAAC1FED}" destId="{C2B4C6B7-2769-4262-9E9B-F21B65CFAE67}" srcOrd="4" destOrd="0" presId="urn:microsoft.com/office/officeart/2005/8/layout/chevron1"/>
    <dgm:cxn modelId="{7DA95D74-8E1F-4AEF-AE71-A2ECC09D25FC}" type="presParOf" srcId="{FF100CA9-9D9D-4188-8935-3527DAAC1FED}" destId="{F8D604F6-E97F-423B-9F97-DC59018F293A}" srcOrd="5" destOrd="0" presId="urn:microsoft.com/office/officeart/2005/8/layout/chevron1"/>
    <dgm:cxn modelId="{E7DB1D00-7B6D-4475-B765-6F82EBA8F784}" type="presParOf" srcId="{FF100CA9-9D9D-4188-8935-3527DAAC1FED}" destId="{75D61F23-21D8-453F-AE68-CC6630AFBFFD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65AE16-6185-49B4-A574-D15BA2B68986}">
      <dsp:nvSpPr>
        <dsp:cNvPr id="0" name=""/>
        <dsp:cNvSpPr/>
      </dsp:nvSpPr>
      <dsp:spPr>
        <a:xfrm>
          <a:off x="3731" y="591466"/>
          <a:ext cx="2172023" cy="868809"/>
        </a:xfrm>
        <a:prstGeom prst="chevron">
          <a:avLst/>
        </a:prstGeom>
        <a:gradFill rotWithShape="0">
          <a:gsLst>
            <a:gs pos="0">
              <a:srgbClr val="0B3F77">
                <a:alpha val="90000"/>
                <a:hueOff val="0"/>
                <a:satOff val="0"/>
                <a:lumOff val="0"/>
                <a:alphaOff val="0"/>
                <a:shade val="51000"/>
                <a:satMod val="130000"/>
              </a:srgbClr>
            </a:gs>
            <a:gs pos="80000">
              <a:srgbClr val="0B3F77">
                <a:alpha val="90000"/>
                <a:hueOff val="0"/>
                <a:satOff val="0"/>
                <a:lumOff val="0"/>
                <a:alphaOff val="0"/>
                <a:shade val="93000"/>
                <a:satMod val="130000"/>
              </a:srgbClr>
            </a:gs>
            <a:gs pos="100000">
              <a:srgbClr val="0B3F77">
                <a:alpha val="90000"/>
                <a:hueOff val="0"/>
                <a:satOff val="0"/>
                <a:lumOff val="0"/>
                <a:alphaOff val="0"/>
                <a:shade val="94000"/>
                <a:satMod val="135000"/>
              </a:srgb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F"/>
              </a:solidFill>
              <a:latin typeface="Arial Narrow"/>
              <a:ea typeface="+mn-ea"/>
              <a:cs typeface="+mn-cs"/>
            </a:rPr>
            <a:t>Change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rgbClr val="FFC000"/>
              </a:solidFill>
              <a:latin typeface="Arial Narrow"/>
              <a:ea typeface="+mn-ea"/>
              <a:cs typeface="+mn-cs"/>
            </a:rPr>
            <a:t>Identification</a:t>
          </a:r>
          <a:endParaRPr lang="en-US" sz="1500" b="1" kern="1200" dirty="0">
            <a:solidFill>
              <a:srgbClr val="FFC000"/>
            </a:solidFill>
            <a:latin typeface="Arial Narrow"/>
            <a:ea typeface="+mn-ea"/>
            <a:cs typeface="+mn-cs"/>
          </a:endParaRPr>
        </a:p>
      </dsp:txBody>
      <dsp:txXfrm>
        <a:off x="438136" y="591466"/>
        <a:ext cx="1303214" cy="868809"/>
      </dsp:txXfrm>
    </dsp:sp>
    <dsp:sp modelId="{C7C00A35-A799-481B-9AB6-05C6C0D78FC3}">
      <dsp:nvSpPr>
        <dsp:cNvPr id="0" name=""/>
        <dsp:cNvSpPr/>
      </dsp:nvSpPr>
      <dsp:spPr>
        <a:xfrm>
          <a:off x="1958552" y="591466"/>
          <a:ext cx="2172023" cy="868809"/>
        </a:xfrm>
        <a:prstGeom prst="chevron">
          <a:avLst/>
        </a:prstGeom>
        <a:gradFill rotWithShape="0">
          <a:gsLst>
            <a:gs pos="0">
              <a:srgbClr val="0B3F77">
                <a:alpha val="90000"/>
                <a:hueOff val="0"/>
                <a:satOff val="0"/>
                <a:lumOff val="0"/>
                <a:alphaOff val="-13333"/>
                <a:shade val="51000"/>
                <a:satMod val="130000"/>
              </a:srgbClr>
            </a:gs>
            <a:gs pos="80000">
              <a:srgbClr val="0B3F77">
                <a:alpha val="90000"/>
                <a:hueOff val="0"/>
                <a:satOff val="0"/>
                <a:lumOff val="0"/>
                <a:alphaOff val="-13333"/>
                <a:shade val="93000"/>
                <a:satMod val="130000"/>
              </a:srgbClr>
            </a:gs>
            <a:gs pos="100000">
              <a:srgbClr val="0B3F77">
                <a:alpha val="90000"/>
                <a:hueOff val="0"/>
                <a:satOff val="0"/>
                <a:lumOff val="0"/>
                <a:alphaOff val="-13333"/>
                <a:shade val="94000"/>
                <a:satMod val="135000"/>
              </a:srgb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F"/>
              </a:solidFill>
              <a:latin typeface="Arial Narrow"/>
              <a:ea typeface="+mn-ea"/>
              <a:cs typeface="+mn-cs"/>
            </a:rPr>
            <a:t>Change </a:t>
          </a:r>
          <a:r>
            <a:rPr lang="en-US" sz="1500" b="1" kern="1200" dirty="0" smtClean="0">
              <a:solidFill>
                <a:srgbClr val="0077C8">
                  <a:lumMod val="20000"/>
                  <a:lumOff val="80000"/>
                </a:srgbClr>
              </a:solidFill>
              <a:latin typeface="Arial Narrow"/>
              <a:ea typeface="+mn-ea"/>
              <a:cs typeface="+mn-cs"/>
            </a:rPr>
            <a:t>Evaluation</a:t>
          </a:r>
          <a:endParaRPr lang="en-US" sz="1500" b="1" kern="1200" dirty="0">
            <a:solidFill>
              <a:srgbClr val="0077C8">
                <a:lumMod val="20000"/>
                <a:lumOff val="80000"/>
              </a:srgbClr>
            </a:solidFill>
            <a:latin typeface="Arial Narrow"/>
            <a:ea typeface="+mn-ea"/>
            <a:cs typeface="+mn-cs"/>
          </a:endParaRPr>
        </a:p>
      </dsp:txBody>
      <dsp:txXfrm>
        <a:off x="2392957" y="591466"/>
        <a:ext cx="1303214" cy="868809"/>
      </dsp:txXfrm>
    </dsp:sp>
    <dsp:sp modelId="{C2B4C6B7-2769-4262-9E9B-F21B65CFAE67}">
      <dsp:nvSpPr>
        <dsp:cNvPr id="0" name=""/>
        <dsp:cNvSpPr/>
      </dsp:nvSpPr>
      <dsp:spPr>
        <a:xfrm>
          <a:off x="3913373" y="591466"/>
          <a:ext cx="2172023" cy="868809"/>
        </a:xfrm>
        <a:prstGeom prst="chevron">
          <a:avLst/>
        </a:prstGeom>
        <a:gradFill rotWithShape="0">
          <a:gsLst>
            <a:gs pos="0">
              <a:srgbClr val="0B3F77">
                <a:alpha val="90000"/>
                <a:hueOff val="0"/>
                <a:satOff val="0"/>
                <a:lumOff val="0"/>
                <a:alphaOff val="-26667"/>
                <a:shade val="51000"/>
                <a:satMod val="130000"/>
              </a:srgbClr>
            </a:gs>
            <a:gs pos="80000">
              <a:srgbClr val="0B3F77">
                <a:alpha val="90000"/>
                <a:hueOff val="0"/>
                <a:satOff val="0"/>
                <a:lumOff val="0"/>
                <a:alphaOff val="-26667"/>
                <a:shade val="93000"/>
                <a:satMod val="130000"/>
              </a:srgbClr>
            </a:gs>
            <a:gs pos="100000">
              <a:srgbClr val="0B3F77">
                <a:alpha val="90000"/>
                <a:hueOff val="0"/>
                <a:satOff val="0"/>
                <a:lumOff val="0"/>
                <a:alphaOff val="-26667"/>
                <a:shade val="94000"/>
                <a:satMod val="135000"/>
              </a:srgb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F"/>
              </a:solidFill>
              <a:latin typeface="Arial Narrow"/>
              <a:ea typeface="+mn-ea"/>
              <a:cs typeface="+mn-cs"/>
            </a:rPr>
            <a:t>Change </a:t>
          </a:r>
          <a:r>
            <a:rPr lang="en-US" sz="1500" b="1" kern="1200" dirty="0" smtClean="0">
              <a:solidFill>
                <a:srgbClr val="005386">
                  <a:lumMod val="60000"/>
                  <a:lumOff val="40000"/>
                </a:srgbClr>
              </a:solidFill>
              <a:latin typeface="Arial Narrow"/>
              <a:ea typeface="+mn-ea"/>
              <a:cs typeface="+mn-cs"/>
            </a:rPr>
            <a:t>Planning</a:t>
          </a:r>
        </a:p>
      </dsp:txBody>
      <dsp:txXfrm>
        <a:off x="4347778" y="591466"/>
        <a:ext cx="1303214" cy="868809"/>
      </dsp:txXfrm>
    </dsp:sp>
    <dsp:sp modelId="{75D61F23-21D8-453F-AE68-CC6630AFBFFD}">
      <dsp:nvSpPr>
        <dsp:cNvPr id="0" name=""/>
        <dsp:cNvSpPr/>
      </dsp:nvSpPr>
      <dsp:spPr>
        <a:xfrm>
          <a:off x="5871925" y="593630"/>
          <a:ext cx="2172023" cy="868809"/>
        </a:xfrm>
        <a:prstGeom prst="chevron">
          <a:avLst/>
        </a:prstGeom>
        <a:gradFill rotWithShape="0">
          <a:gsLst>
            <a:gs pos="0">
              <a:srgbClr val="0B3F77">
                <a:alpha val="90000"/>
                <a:hueOff val="0"/>
                <a:satOff val="0"/>
                <a:lumOff val="0"/>
                <a:alphaOff val="-40000"/>
                <a:shade val="51000"/>
                <a:satMod val="130000"/>
              </a:srgbClr>
            </a:gs>
            <a:gs pos="80000">
              <a:srgbClr val="0B3F77">
                <a:alpha val="90000"/>
                <a:hueOff val="0"/>
                <a:satOff val="0"/>
                <a:lumOff val="0"/>
                <a:alphaOff val="-40000"/>
                <a:shade val="93000"/>
                <a:satMod val="130000"/>
              </a:srgbClr>
            </a:gs>
            <a:gs pos="100000">
              <a:srgbClr val="0B3F77">
                <a:alpha val="90000"/>
                <a:hueOff val="0"/>
                <a:satOff val="0"/>
                <a:lumOff val="0"/>
                <a:alphaOff val="-40000"/>
                <a:shade val="94000"/>
                <a:satMod val="135000"/>
              </a:srgb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F"/>
              </a:solidFill>
              <a:latin typeface="Arial Narrow"/>
              <a:ea typeface="+mn-ea"/>
              <a:cs typeface="+mn-cs"/>
            </a:rPr>
            <a:t>Change </a:t>
          </a:r>
          <a:r>
            <a:rPr lang="en-US" sz="1500" b="1" kern="1200" dirty="0" smtClean="0">
              <a:solidFill>
                <a:srgbClr val="00B2A9">
                  <a:lumMod val="40000"/>
                  <a:lumOff val="60000"/>
                </a:srgbClr>
              </a:solidFill>
              <a:latin typeface="Arial Narrow"/>
              <a:ea typeface="+mn-ea"/>
              <a:cs typeface="+mn-cs"/>
            </a:rPr>
            <a:t>Implementation</a:t>
          </a:r>
          <a:endParaRPr lang="en-US" sz="1500" b="1" kern="1200" dirty="0">
            <a:solidFill>
              <a:srgbClr val="00B2A9">
                <a:lumMod val="40000"/>
                <a:lumOff val="60000"/>
              </a:srgbClr>
            </a:solidFill>
            <a:latin typeface="Arial Narrow"/>
            <a:ea typeface="+mn-ea"/>
            <a:cs typeface="+mn-cs"/>
          </a:endParaRPr>
        </a:p>
      </dsp:txBody>
      <dsp:txXfrm>
        <a:off x="6306330" y="593630"/>
        <a:ext cx="1303214" cy="8688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l">
              <a:defRPr sz="1200"/>
            </a:lvl1pPr>
          </a:lstStyle>
          <a:p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r">
              <a:defRPr sz="1200"/>
            </a:lvl1pPr>
          </a:lstStyle>
          <a:p>
            <a:fld id="{CD4DA60F-0BB5-4A3D-B6FA-FDF2FC2558E5}" type="datetimeFigureOut">
              <a:rPr lang="en-US" smtClean="0">
                <a:latin typeface="Arial Narrow" panose="020B0606020202030204" pitchFamily="34" charset="0"/>
              </a:rPr>
              <a:pPr/>
              <a:t>11/7/2022</a:t>
            </a:fld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l">
              <a:defRPr sz="1200"/>
            </a:lvl1pPr>
          </a:lstStyle>
          <a:p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r">
              <a:defRPr sz="1200"/>
            </a:lvl1pPr>
          </a:lstStyle>
          <a:p>
            <a:fld id="{44425933-59C9-4582-A8D9-570D66460C9E}" type="slidenum">
              <a:rPr lang="en-US" smtClean="0">
                <a:latin typeface="Arial Narrow" panose="020B0606020202030204" pitchFamily="34" charset="0"/>
              </a:rPr>
              <a:pPr/>
              <a:t>‹#›</a:t>
            </a:fld>
            <a:endParaRPr lang="en-US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7361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.svg>
</file>

<file path=ppt/media/image31.svg>
</file>

<file path=ppt/media/image4.png>
</file>

<file path=ppt/media/image5.png>
</file>

<file path=ppt/media/image6.png>
</file>

<file path=ppt/media/image7.png>
</file>

<file path=ppt/media/image8.png>
</file>

<file path=ppt/media/image8.svg>
</file>

<file path=ppt/media/image80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l">
              <a:defRPr sz="1200">
                <a:latin typeface="Arial Narrow" panose="020B0606020202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r">
              <a:defRPr sz="1200">
                <a:latin typeface="Arial Narrow" panose="020B0606020202030204" pitchFamily="34" charset="0"/>
              </a:defRPr>
            </a:lvl1pPr>
          </a:lstStyle>
          <a:p>
            <a:fld id="{C2262F3B-5CC7-4D5E-B602-F5E0CB55D9B3}" type="datetimeFigureOut">
              <a:rPr lang="en-US" smtClean="0"/>
              <a:pPr/>
              <a:t>11/7/2022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4538"/>
            <a:ext cx="6627813" cy="37290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64" tIns="47032" rIns="94064" bIns="4703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9"/>
            <a:ext cx="5444490" cy="4474845"/>
          </a:xfrm>
          <a:prstGeom prst="rect">
            <a:avLst/>
          </a:prstGeom>
        </p:spPr>
        <p:txBody>
          <a:bodyPr vert="horz" lIns="94064" tIns="47032" rIns="94064" bIns="4703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l">
              <a:defRPr sz="1200">
                <a:latin typeface="Arial Narrow" panose="020B0606020202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r">
              <a:defRPr sz="1200">
                <a:latin typeface="Arial Narrow" panose="020B0606020202030204" pitchFamily="34" charset="0"/>
              </a:defRPr>
            </a:lvl1pPr>
          </a:lstStyle>
          <a:p>
            <a:fld id="{830233AA-EDD9-4D1C-B66A-95A21E602A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79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1pPr>
    <a:lvl2pPr marL="439576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2pPr>
    <a:lvl3pPr marL="879152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3pPr>
    <a:lvl4pPr marL="1318728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4pPr>
    <a:lvl5pPr marL="1758303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5pPr>
    <a:lvl6pPr marL="2197879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637455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077031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516607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57532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91218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172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7845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0236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62772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6432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28757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39737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57198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6457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94674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54547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42161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64406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10807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29984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13107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90231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58173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898058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0150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16939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6419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3790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2534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9226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0440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6217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2 slides</a:t>
            </a:r>
            <a:r>
              <a:rPr lang="en-US" baseline="0" dirty="0" smtClean="0"/>
              <a:t> dedicated to technical audience to clarify the links between the different maturity status of the objects involved in the change process. Including the link between projected/validated effectivity and driving change objects status.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976BBD-362B-4D76-9394-CB21A9BB10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027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31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31.svg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 dirty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97D6F65-337B-4D4D-9F4C-959681A8A527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693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634CDC6-C02A-4F32-980A-C085EAC23A4A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7658458E-B59C-7043-9A41-BE82B255A3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71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8E95D18-7331-4A0D-B67D-972C3958AD22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7A9E3C5-2DD9-6D45-8BDB-72C632F258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40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51E5422-847B-44EF-B6F2-7CFEDC2BDA19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692372A-B92C-4940-A1E1-6D14831A54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42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57A87F61-48C1-45CC-B843-A8B5CE7AEBFD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427A07B-8296-9140-BDEF-FFFDDEBBD43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82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 dirty="0">
                <a:solidFill>
                  <a:schemeClr val="bg1"/>
                </a:solidFill>
              </a:rPr>
              <a:t>© Dassault </a:t>
            </a:r>
            <a:r>
              <a:rPr lang="en-US" noProof="0" dirty="0" err="1">
                <a:solidFill>
                  <a:schemeClr val="bg1"/>
                </a:solidFill>
              </a:rPr>
              <a:t>Systèmes</a:t>
            </a:r>
            <a:r>
              <a:rPr lang="en-US" noProof="0" dirty="0">
                <a:solidFill>
                  <a:schemeClr val="bg1"/>
                </a:solidFill>
              </a:rPr>
              <a:t>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986A4BFB-0C68-43E1-9FC9-7EBB12AB01C2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44282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B93D012-9FEC-418D-AEB4-2D6509FBC175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03900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Et </a:t>
            </a:r>
            <a:r>
              <a:rPr lang="en-US" noProof="0" dirty="0" err="1"/>
              <a:t>vero</a:t>
            </a:r>
            <a:r>
              <a:rPr lang="en-US" noProof="0" dirty="0"/>
              <a:t> brute </a:t>
            </a:r>
            <a:r>
              <a:rPr lang="en-US" noProof="0" dirty="0" err="1"/>
              <a:t>eum</a:t>
            </a:r>
            <a:r>
              <a:rPr lang="en-US" noProof="0" dirty="0"/>
              <a:t>, eros </a:t>
            </a:r>
            <a:r>
              <a:rPr lang="en-US" noProof="0" dirty="0" err="1"/>
              <a:t>aliquip</a:t>
            </a:r>
            <a:r>
              <a:rPr lang="en-US" noProof="0" dirty="0"/>
              <a:t> at vel, magna </a:t>
            </a:r>
            <a:r>
              <a:rPr lang="en-US" noProof="0" dirty="0" err="1"/>
              <a:t>causae</a:t>
            </a:r>
            <a:r>
              <a:rPr lang="en-US" noProof="0" dirty="0"/>
              <a:t> pro </a:t>
            </a:r>
            <a:r>
              <a:rPr lang="en-US" noProof="0" dirty="0" err="1"/>
              <a:t>te</a:t>
            </a:r>
            <a:r>
              <a:rPr lang="en-US" noProof="0" dirty="0"/>
              <a:t>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38520C2-A06F-4654-846B-F974E191C726}" type="datetime1">
              <a:rPr lang="en-US" smtClean="0"/>
              <a:pPr/>
              <a:t>11/7/2022</a:t>
            </a:fld>
            <a:endParaRPr lang="en-US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2F6725DF-3957-A141-AB2D-F17326E0B4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934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D0C327C-C0A9-4850-B0AC-4CEFADFEC70B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798975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3640025-5764-4308-8317-C6A903A94F6D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DE6470-35D2-4C49-959A-32ECC5D3DF3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039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835F999-4DA0-4DCA-91BD-EAD766AD2A42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A519838C-2C54-5440-9E72-7C6C9F5CC4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23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BE9083C9-84F8-4FB1-AA62-36BAFFCD4576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163370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AC25AC5-081C-4745-A36E-6D769EAE1E03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12F56DF-F7A2-A84C-809B-31390ECBBC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867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8E29A2B-31B4-4F16-BA22-DD3378DB52D3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EFBCC15-61C1-694E-B25C-95110FB8E5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0495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0094472-3864-4E30-B252-28539877E16D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E16C0B9-0880-8F41-B723-F54B3A1ADA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535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1E41AE3-1215-45A9-915D-2BE4405FDCA6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2CC0C88-B2A6-344A-8667-17E82177A8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705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AB9FF50-9E56-4948-B317-E946F265E7F9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C5CC7074-05E9-F044-BF46-4856D92716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164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0E59D85-C1A6-4D79-9CBB-A7ABF7287237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7AD7C156-6065-F745-BABD-1130211441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778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3966B2AE-F6A7-44F4-9D8B-F97DDB42874A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0A2DEDFD-72EA-644D-97F7-B6B3AFA460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0857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altLang="ko-KR" noProof="0" smtClean="0"/>
              <a:t>Click icon to add picture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08927BA-DB5F-47BE-8FFA-5D42580F2685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459FABF0-E657-2B47-A635-8B9BF3B1E9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67500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FCAD231A-22C9-479C-880E-6729FFA8B514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CB81F1E1-0E2B-FB44-9904-9ED26E4EE8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1974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142EEC0-A2D2-41C9-AE58-B5D1EE079E50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E62C0F43-8F6D-6944-95F4-A1CE0C85FC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705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0B06C53A-D9FC-4139-A60B-C52347A0FB63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D1043090-1D44-BC47-A004-2A9EA60C3C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379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sp>
        <p:nvSpPr>
          <p:cNvPr id="7" name="Footer Placeholder 12">
            <a:extLst>
              <a:ext uri="{FF2B5EF4-FFF2-40B4-BE49-F238E27FC236}">
                <a16:creationId xmlns:a16="http://schemas.microsoft.com/office/drawing/2014/main" id="{95A0C03B-EA77-4A03-A288-E62F68AC738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3791CC0-1BF0-4958-8EFF-8FF23FC489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11/7/2022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978EAC3-BB95-3D43-9AD3-B82AE3B85D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553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4342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 dirty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97D6F65-337B-4D4D-9F4C-959681A8A527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4050892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BE9083C9-84F8-4FB1-AA62-36BAFFCD4576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3802435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0B06C53A-D9FC-4139-A60B-C52347A0FB63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D1043090-1D44-BC47-A004-2A9EA60C3C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813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CB059890-1C30-4D5F-A1DA-1EE2D3F0CF7A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11" name="Forme libre 10">
            <a:extLst>
              <a:ext uri="{FF2B5EF4-FFF2-40B4-BE49-F238E27FC236}">
                <a16:creationId xmlns:a16="http://schemas.microsoft.com/office/drawing/2014/main" id="{146686BD-DAAC-CD45-B46A-68B96D6B5B1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8FCC70B6-8E97-424B-9124-9708D82D82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2932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 dirty="0"/>
              <a:t>THIS IS THE SLIDE TITLE</a:t>
            </a:r>
          </a:p>
        </p:txBody>
      </p:sp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06883A8A-F009-4948-A684-D17FAEFCAA6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6D764DEA-2EE2-D748-874A-A79D4731B3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179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8E49FCF-D70B-7A41-82A8-6A6783DE8A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086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F9389CD-88DA-47AB-B0E8-0DFE16321015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ABBCB51-61A2-C142-8256-25264FD2B8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9460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1DD913A-E417-4CC0-B90D-D9797F16455A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90880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CB059890-1C30-4D5F-A1DA-1EE2D3F0CF7A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11" name="Forme libre 10">
            <a:extLst>
              <a:ext uri="{FF2B5EF4-FFF2-40B4-BE49-F238E27FC236}">
                <a16:creationId xmlns:a16="http://schemas.microsoft.com/office/drawing/2014/main" id="{146686BD-DAAC-CD45-B46A-68B96D6B5B1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8FCC70B6-8E97-424B-9124-9708D82D82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857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F7B6745-AD2B-4B9E-BE15-BFF381C610E5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36185289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634CDC6-C02A-4F32-980A-C085EAC23A4A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7658458E-B59C-7043-9A41-BE82B255A3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88309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8E95D18-7331-4A0D-B67D-972C3958AD22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7A9E3C5-2DD9-6D45-8BDB-72C632F258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9681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51E5422-847B-44EF-B6F2-7CFEDC2BDA19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692372A-B92C-4940-A1E1-6D14831A54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1930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57A87F61-48C1-45CC-B843-A8B5CE7AEBFD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427A07B-8296-9140-BDEF-FFFDDEBBD43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6879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 dirty="0">
                <a:solidFill>
                  <a:schemeClr val="bg1"/>
                </a:solidFill>
              </a:rPr>
              <a:t>© Dassault </a:t>
            </a:r>
            <a:r>
              <a:rPr lang="en-US" noProof="0" dirty="0" err="1">
                <a:solidFill>
                  <a:schemeClr val="bg1"/>
                </a:solidFill>
              </a:rPr>
              <a:t>Systèmes</a:t>
            </a:r>
            <a:r>
              <a:rPr lang="en-US" noProof="0" dirty="0">
                <a:solidFill>
                  <a:schemeClr val="bg1"/>
                </a:solidFill>
              </a:rPr>
              <a:t>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986A4BFB-0C68-43E1-9FC9-7EBB12AB01C2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5020119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B93D012-9FEC-418D-AEB4-2D6509FBC175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7778077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Et </a:t>
            </a:r>
            <a:r>
              <a:rPr lang="en-US" noProof="0" dirty="0" err="1"/>
              <a:t>vero</a:t>
            </a:r>
            <a:r>
              <a:rPr lang="en-US" noProof="0" dirty="0"/>
              <a:t> brute </a:t>
            </a:r>
            <a:r>
              <a:rPr lang="en-US" noProof="0" dirty="0" err="1"/>
              <a:t>eum</a:t>
            </a:r>
            <a:r>
              <a:rPr lang="en-US" noProof="0" dirty="0"/>
              <a:t>, eros </a:t>
            </a:r>
            <a:r>
              <a:rPr lang="en-US" noProof="0" dirty="0" err="1"/>
              <a:t>aliquip</a:t>
            </a:r>
            <a:r>
              <a:rPr lang="en-US" noProof="0" dirty="0"/>
              <a:t> at vel, magna </a:t>
            </a:r>
            <a:r>
              <a:rPr lang="en-US" noProof="0" dirty="0" err="1"/>
              <a:t>causae</a:t>
            </a:r>
            <a:r>
              <a:rPr lang="en-US" noProof="0" dirty="0"/>
              <a:t> pro </a:t>
            </a:r>
            <a:r>
              <a:rPr lang="en-US" noProof="0" dirty="0" err="1"/>
              <a:t>te</a:t>
            </a:r>
            <a:r>
              <a:rPr lang="en-US" noProof="0" dirty="0"/>
              <a:t>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38520C2-A06F-4654-846B-F974E191C726}" type="datetime1">
              <a:rPr lang="en-US" smtClean="0"/>
              <a:pPr/>
              <a:t>11/7/2022</a:t>
            </a:fld>
            <a:endParaRPr lang="en-US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2F6725DF-3957-A141-AB2D-F17326E0B4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0218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D0C327C-C0A9-4850-B0AC-4CEFADFEC70B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7488578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3640025-5764-4308-8317-C6A903A94F6D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DE6470-35D2-4C49-959A-32ECC5D3DF3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851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 dirty="0"/>
              <a:t>THIS IS THE SLIDE TITLE</a:t>
            </a:r>
          </a:p>
        </p:txBody>
      </p:sp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06883A8A-F009-4948-A684-D17FAEFCAA6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6D764DEA-2EE2-D748-874A-A79D4731B3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56823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835F999-4DA0-4DCA-91BD-EAD766AD2A42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A519838C-2C54-5440-9E72-7C6C9F5CC4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2279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AC25AC5-081C-4745-A36E-6D769EAE1E03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12F56DF-F7A2-A84C-809B-31390ECBBC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44980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8E29A2B-31B4-4F16-BA22-DD3378DB52D3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EFBCC15-61C1-694E-B25C-95110FB8E5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0590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0094472-3864-4E30-B252-28539877E16D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E16C0B9-0880-8F41-B723-F54B3A1ADA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757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1E41AE3-1215-45A9-915D-2BE4405FDCA6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2CC0C88-B2A6-344A-8667-17E82177A8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4930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AB9FF50-9E56-4948-B317-E946F265E7F9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C5CC7074-05E9-F044-BF46-4856D92716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01150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0E59D85-C1A6-4D79-9CBB-A7ABF7287237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7AD7C156-6065-F745-BABD-1130211441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77415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3966B2AE-F6A7-44F4-9D8B-F97DDB42874A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0A2DEDFD-72EA-644D-97F7-B6B3AFA460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01014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08927BA-DB5F-47BE-8FFA-5D42580F2685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459FABF0-E657-2B47-A635-8B9BF3B1E9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1377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FCAD231A-22C9-479C-880E-6729FFA8B514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CB81F1E1-0E2B-FB44-9904-9ED26E4EE8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048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8E49FCF-D70B-7A41-82A8-6A6783DE8A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7312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142EEC0-A2D2-41C9-AE58-B5D1EE079E50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E62C0F43-8F6D-6944-95F4-A1CE0C85FC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03824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sp>
        <p:nvSpPr>
          <p:cNvPr id="7" name="Footer Placeholder 12">
            <a:extLst>
              <a:ext uri="{FF2B5EF4-FFF2-40B4-BE49-F238E27FC236}">
                <a16:creationId xmlns:a16="http://schemas.microsoft.com/office/drawing/2014/main" id="{95A0C03B-EA77-4A03-A288-E62F68AC738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3791CC0-1BF0-4958-8EFF-8FF23FC489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11/7/2022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978EAC3-BB95-3D43-9AD3-B82AE3B85D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6355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13573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Corp Template_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425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F9389CD-88DA-47AB-B0E8-0DFE16321015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ABBCB51-61A2-C142-8256-25264FD2B8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29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1DD913A-E417-4CC0-B90D-D9797F16455A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19690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F7B6745-AD2B-4B9E-BE15-BFF381C610E5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22593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57.xml"/><Relationship Id="rId3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5" Type="http://schemas.openxmlformats.org/officeDocument/2006/relationships/slideLayout" Target="../slideLayouts/slideLayout56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slideLayout" Target="../slideLayouts/slideLayout51.xml"/><Relationship Id="rId29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55.xml"/><Relationship Id="rId32" Type="http://schemas.openxmlformats.org/officeDocument/2006/relationships/slideLayout" Target="../slideLayouts/slideLayout63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54.xml"/><Relationship Id="rId28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31" Type="http://schemas.openxmlformats.org/officeDocument/2006/relationships/slideLayout" Target="../slideLayouts/slideLayout62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53.xml"/><Relationship Id="rId27" Type="http://schemas.openxmlformats.org/officeDocument/2006/relationships/slideLayout" Target="../slideLayouts/slideLayout58.xml"/><Relationship Id="rId30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1"/>
                </a:solidFill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2"/>
                </a:solidFill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3"/>
                </a:solidFill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bg2"/>
                </a:solidFill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5"/>
                </a:solidFill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4"/>
                </a:solidFill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en-US" sz="900" b="1" dirty="0"/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6"/>
                </a:solidFill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243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4000" r:id="rId2"/>
    <p:sldLayoutId id="2147484066" r:id="rId3"/>
    <p:sldLayoutId id="2147484014" r:id="rId4"/>
    <p:sldLayoutId id="2147484076" r:id="rId5"/>
    <p:sldLayoutId id="2147484068" r:id="rId6"/>
    <p:sldLayoutId id="2147484069" r:id="rId7"/>
    <p:sldLayoutId id="2147484071" r:id="rId8"/>
    <p:sldLayoutId id="2147484070" r:id="rId9"/>
    <p:sldLayoutId id="2147484072" r:id="rId10"/>
    <p:sldLayoutId id="2147484073" r:id="rId11"/>
    <p:sldLayoutId id="2147484882" r:id="rId12"/>
    <p:sldLayoutId id="2147484077" r:id="rId13"/>
    <p:sldLayoutId id="2147484075" r:id="rId14"/>
    <p:sldLayoutId id="2147484074" r:id="rId15"/>
    <p:sldLayoutId id="2147484078" r:id="rId16"/>
    <p:sldLayoutId id="2147484079" r:id="rId17"/>
    <p:sldLayoutId id="2147484080" r:id="rId18"/>
    <p:sldLayoutId id="2147484081" r:id="rId19"/>
    <p:sldLayoutId id="2147484082" r:id="rId20"/>
    <p:sldLayoutId id="2147484083" r:id="rId21"/>
    <p:sldLayoutId id="2147484084" r:id="rId22"/>
    <p:sldLayoutId id="2147484085" r:id="rId23"/>
    <p:sldLayoutId id="2147484086" r:id="rId24"/>
    <p:sldLayoutId id="2147484087" r:id="rId25"/>
    <p:sldLayoutId id="2147484088" r:id="rId26"/>
    <p:sldLayoutId id="2147484089" r:id="rId27"/>
    <p:sldLayoutId id="2147484090" r:id="rId28"/>
    <p:sldLayoutId id="2147484091" r:id="rId29"/>
    <p:sldLayoutId id="2147484869" r:id="rId30"/>
    <p:sldLayoutId id="2147484092" r:id="rId31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9143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84" r:id="rId1"/>
    <p:sldLayoutId id="2147484885" r:id="rId2"/>
    <p:sldLayoutId id="2147484886" r:id="rId3"/>
    <p:sldLayoutId id="2147484887" r:id="rId4"/>
    <p:sldLayoutId id="2147484888" r:id="rId5"/>
    <p:sldLayoutId id="2147484889" r:id="rId6"/>
    <p:sldLayoutId id="2147484890" r:id="rId7"/>
    <p:sldLayoutId id="2147484891" r:id="rId8"/>
    <p:sldLayoutId id="2147484892" r:id="rId9"/>
    <p:sldLayoutId id="2147484893" r:id="rId10"/>
    <p:sldLayoutId id="2147484894" r:id="rId11"/>
    <p:sldLayoutId id="2147484895" r:id="rId12"/>
    <p:sldLayoutId id="2147484896" r:id="rId13"/>
    <p:sldLayoutId id="2147484897" r:id="rId14"/>
    <p:sldLayoutId id="2147484898" r:id="rId15"/>
    <p:sldLayoutId id="2147484899" r:id="rId16"/>
    <p:sldLayoutId id="2147484900" r:id="rId17"/>
    <p:sldLayoutId id="2147484901" r:id="rId18"/>
    <p:sldLayoutId id="2147484902" r:id="rId19"/>
    <p:sldLayoutId id="2147484903" r:id="rId20"/>
    <p:sldLayoutId id="2147484904" r:id="rId21"/>
    <p:sldLayoutId id="2147484905" r:id="rId22"/>
    <p:sldLayoutId id="2147484906" r:id="rId23"/>
    <p:sldLayoutId id="2147484907" r:id="rId24"/>
    <p:sldLayoutId id="2147484908" r:id="rId25"/>
    <p:sldLayoutId id="2147484909" r:id="rId26"/>
    <p:sldLayoutId id="2147484910" r:id="rId27"/>
    <p:sldLayoutId id="2147484911" r:id="rId28"/>
    <p:sldLayoutId id="2147484912" r:id="rId29"/>
    <p:sldLayoutId id="2147484913" r:id="rId30"/>
    <p:sldLayoutId id="2147484914" r:id="rId31"/>
    <p:sldLayoutId id="2147484915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1.png"/><Relationship Id="rId4" Type="http://schemas.openxmlformats.org/officeDocument/2006/relationships/image" Target="../media/image16.png"/><Relationship Id="rId9" Type="http://schemas.openxmlformats.org/officeDocument/2006/relationships/image" Target="../media/image20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>
            <a:extLst>
              <a:ext uri="{FF2B5EF4-FFF2-40B4-BE49-F238E27FC236}">
                <a16:creationId xmlns:a16="http://schemas.microsoft.com/office/drawing/2014/main" id="{1A7A5C68-A4BC-FA49-9085-E0829AB9B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r>
              <a:rPr lang="ko-KR" altLang="en-US" dirty="0" smtClean="0"/>
              <a:t>익스</a:t>
            </a:r>
            <a:r>
              <a:rPr lang="ko-KR" altLang="en-US" dirty="0"/>
              <a:t>피</a:t>
            </a:r>
            <a:r>
              <a:rPr lang="ko-KR" altLang="en-US" dirty="0" smtClean="0"/>
              <a:t>리언스 </a:t>
            </a:r>
            <a:r>
              <a:rPr lang="ko-KR" altLang="en-US" dirty="0"/>
              <a:t>플랫폼 아카데미</a:t>
            </a:r>
            <a:endParaRPr lang="en-US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9316A1B3-5392-F74F-ADAC-0A4608013A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Change Management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CED80-A159-45EC-9974-67384CA03D2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72C3A8C-B37B-404C-80A5-0317E5BC43ED}" type="datetime1">
              <a:rPr lang="en-US" smtClean="0"/>
              <a:t>11/7/2022</a:t>
            </a:fld>
            <a:endParaRPr lang="en-US" dirty="0"/>
          </a:p>
        </p:txBody>
      </p:sp>
      <p:pic>
        <p:nvPicPr>
          <p:cNvPr id="6" name="Picture Placeholder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596" y="1"/>
            <a:ext cx="385518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586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4401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22691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01583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51946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3954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62184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4895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9323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0927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4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19430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91440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150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4789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7534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1308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5231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Pentagon 137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9" name="Straight Arrow Connector 138"/>
          <p:cNvCxnSpPr>
            <a:endCxn id="138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138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00429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Pentagon 137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9" name="Straight Arrow Connector 138"/>
          <p:cNvCxnSpPr>
            <a:endCxn id="138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138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Pentagon 141"/>
          <p:cNvSpPr/>
          <p:nvPr/>
        </p:nvSpPr>
        <p:spPr>
          <a:xfrm>
            <a:off x="557967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3" name="Straight Arrow Connector 142"/>
          <p:cNvCxnSpPr>
            <a:endCxn id="142" idx="1"/>
          </p:cNvCxnSpPr>
          <p:nvPr/>
        </p:nvCxnSpPr>
        <p:spPr>
          <a:xfrm>
            <a:off x="539816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urved Connector 143"/>
          <p:cNvCxnSpPr>
            <a:stCxn id="142" idx="2"/>
          </p:cNvCxnSpPr>
          <p:nvPr/>
        </p:nvCxnSpPr>
        <p:spPr>
          <a:xfrm rot="5400000">
            <a:off x="5415756" y="3390424"/>
            <a:ext cx="705201" cy="13423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/>
          <p:cNvCxnSpPr>
            <a:stCxn id="142" idx="0"/>
          </p:cNvCxnSpPr>
          <p:nvPr/>
        </p:nvCxnSpPr>
        <p:spPr>
          <a:xfrm rot="16200000" flipV="1">
            <a:off x="545565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2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7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875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Pentagon 137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9" name="Straight Arrow Connector 138"/>
          <p:cNvCxnSpPr>
            <a:endCxn id="138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138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Pentagon 141"/>
          <p:cNvSpPr/>
          <p:nvPr/>
        </p:nvSpPr>
        <p:spPr>
          <a:xfrm>
            <a:off x="557967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3" name="Straight Arrow Connector 142"/>
          <p:cNvCxnSpPr>
            <a:endCxn id="142" idx="1"/>
          </p:cNvCxnSpPr>
          <p:nvPr/>
        </p:nvCxnSpPr>
        <p:spPr>
          <a:xfrm>
            <a:off x="539816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urved Connector 143"/>
          <p:cNvCxnSpPr>
            <a:stCxn id="142" idx="2"/>
          </p:cNvCxnSpPr>
          <p:nvPr/>
        </p:nvCxnSpPr>
        <p:spPr>
          <a:xfrm rot="5400000">
            <a:off x="5415756" y="3390424"/>
            <a:ext cx="705201" cy="13423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/>
          <p:cNvCxnSpPr>
            <a:stCxn id="142" idx="0"/>
          </p:cNvCxnSpPr>
          <p:nvPr/>
        </p:nvCxnSpPr>
        <p:spPr>
          <a:xfrm rot="16200000" flipV="1">
            <a:off x="545565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2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7" name="Straight Arrow Connector 146"/>
          <p:cNvCxnSpPr/>
          <p:nvPr/>
        </p:nvCxnSpPr>
        <p:spPr>
          <a:xfrm>
            <a:off x="6177243" y="3077041"/>
            <a:ext cx="306852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845" y="2989274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178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925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72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5353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Pentagon 137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9" name="Straight Arrow Connector 138"/>
          <p:cNvCxnSpPr>
            <a:endCxn id="138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138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Pentagon 141"/>
          <p:cNvSpPr/>
          <p:nvPr/>
        </p:nvSpPr>
        <p:spPr>
          <a:xfrm>
            <a:off x="557967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3" name="Straight Arrow Connector 142"/>
          <p:cNvCxnSpPr>
            <a:endCxn id="142" idx="1"/>
          </p:cNvCxnSpPr>
          <p:nvPr/>
        </p:nvCxnSpPr>
        <p:spPr>
          <a:xfrm>
            <a:off x="539816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urved Connector 143"/>
          <p:cNvCxnSpPr>
            <a:stCxn id="142" idx="2"/>
          </p:cNvCxnSpPr>
          <p:nvPr/>
        </p:nvCxnSpPr>
        <p:spPr>
          <a:xfrm rot="5400000">
            <a:off x="5415756" y="3390424"/>
            <a:ext cx="705201" cy="13423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/>
          <p:cNvCxnSpPr>
            <a:stCxn id="142" idx="0"/>
          </p:cNvCxnSpPr>
          <p:nvPr/>
        </p:nvCxnSpPr>
        <p:spPr>
          <a:xfrm rot="16200000" flipV="1">
            <a:off x="545565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2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7" name="Straight Arrow Connector 146"/>
          <p:cNvCxnSpPr/>
          <p:nvPr/>
        </p:nvCxnSpPr>
        <p:spPr>
          <a:xfrm>
            <a:off x="6177243" y="3077041"/>
            <a:ext cx="306852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845" y="2989274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178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925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72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7" name="Pentagon 156"/>
          <p:cNvSpPr/>
          <p:nvPr/>
        </p:nvSpPr>
        <p:spPr>
          <a:xfrm>
            <a:off x="6484095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2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89830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Pentagon 137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9" name="Straight Arrow Connector 138"/>
          <p:cNvCxnSpPr>
            <a:endCxn id="138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138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Pentagon 141"/>
          <p:cNvSpPr/>
          <p:nvPr/>
        </p:nvSpPr>
        <p:spPr>
          <a:xfrm>
            <a:off x="557967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3" name="Straight Arrow Connector 142"/>
          <p:cNvCxnSpPr>
            <a:endCxn id="142" idx="1"/>
          </p:cNvCxnSpPr>
          <p:nvPr/>
        </p:nvCxnSpPr>
        <p:spPr>
          <a:xfrm>
            <a:off x="539816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urved Connector 143"/>
          <p:cNvCxnSpPr>
            <a:stCxn id="142" idx="2"/>
          </p:cNvCxnSpPr>
          <p:nvPr/>
        </p:nvCxnSpPr>
        <p:spPr>
          <a:xfrm rot="5400000">
            <a:off x="5415756" y="3390424"/>
            <a:ext cx="705201" cy="13423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/>
          <p:cNvCxnSpPr>
            <a:stCxn id="142" idx="0"/>
          </p:cNvCxnSpPr>
          <p:nvPr/>
        </p:nvCxnSpPr>
        <p:spPr>
          <a:xfrm rot="16200000" flipV="1">
            <a:off x="545565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2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7" name="Straight Arrow Connector 146"/>
          <p:cNvCxnSpPr/>
          <p:nvPr/>
        </p:nvCxnSpPr>
        <p:spPr>
          <a:xfrm>
            <a:off x="6177243" y="3077041"/>
            <a:ext cx="306852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845" y="2989274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178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925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72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" name="Pentagon 151"/>
          <p:cNvSpPr/>
          <p:nvPr/>
        </p:nvSpPr>
        <p:spPr>
          <a:xfrm>
            <a:off x="5633813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3" name="Curved Connector 152"/>
          <p:cNvCxnSpPr>
            <a:stCxn id="152" idx="2"/>
          </p:cNvCxnSpPr>
          <p:nvPr/>
        </p:nvCxnSpPr>
        <p:spPr>
          <a:xfrm rot="16200000" flipH="1">
            <a:off x="5868775" y="2081333"/>
            <a:ext cx="894903" cy="808450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endCxn id="152" idx="1"/>
          </p:cNvCxnSpPr>
          <p:nvPr/>
        </p:nvCxnSpPr>
        <p:spPr>
          <a:xfrm>
            <a:off x="5194548" y="1952141"/>
            <a:ext cx="43926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Elbow Connector 154"/>
          <p:cNvCxnSpPr>
            <a:stCxn id="152" idx="0"/>
          </p:cNvCxnSpPr>
          <p:nvPr/>
        </p:nvCxnSpPr>
        <p:spPr>
          <a:xfrm rot="16200000" flipV="1">
            <a:off x="5392113" y="1346286"/>
            <a:ext cx="12700" cy="1039776"/>
          </a:xfrm>
          <a:prstGeom prst="bentConnector3">
            <a:avLst>
              <a:gd name="adj1" fmla="val 1187236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593" y="174439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7" name="Pentagon 156"/>
          <p:cNvSpPr/>
          <p:nvPr/>
        </p:nvSpPr>
        <p:spPr>
          <a:xfrm>
            <a:off x="6484095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8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7185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Pentagon 137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9" name="Straight Arrow Connector 138"/>
          <p:cNvCxnSpPr>
            <a:endCxn id="138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138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Pentagon 141"/>
          <p:cNvSpPr/>
          <p:nvPr/>
        </p:nvSpPr>
        <p:spPr>
          <a:xfrm>
            <a:off x="557967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3" name="Straight Arrow Connector 142"/>
          <p:cNvCxnSpPr>
            <a:endCxn id="142" idx="1"/>
          </p:cNvCxnSpPr>
          <p:nvPr/>
        </p:nvCxnSpPr>
        <p:spPr>
          <a:xfrm>
            <a:off x="539816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urved Connector 143"/>
          <p:cNvCxnSpPr>
            <a:stCxn id="142" idx="2"/>
          </p:cNvCxnSpPr>
          <p:nvPr/>
        </p:nvCxnSpPr>
        <p:spPr>
          <a:xfrm rot="5400000">
            <a:off x="5415756" y="3390424"/>
            <a:ext cx="705201" cy="13423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/>
          <p:cNvCxnSpPr>
            <a:stCxn id="142" idx="0"/>
          </p:cNvCxnSpPr>
          <p:nvPr/>
        </p:nvCxnSpPr>
        <p:spPr>
          <a:xfrm rot="16200000" flipV="1">
            <a:off x="545565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2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7" name="Straight Arrow Connector 146"/>
          <p:cNvCxnSpPr/>
          <p:nvPr/>
        </p:nvCxnSpPr>
        <p:spPr>
          <a:xfrm>
            <a:off x="6177243" y="3077041"/>
            <a:ext cx="306852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845" y="2989274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178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925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72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" name="Pentagon 151"/>
          <p:cNvSpPr/>
          <p:nvPr/>
        </p:nvSpPr>
        <p:spPr>
          <a:xfrm>
            <a:off x="5633813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3" name="Curved Connector 152"/>
          <p:cNvCxnSpPr>
            <a:stCxn id="152" idx="2"/>
          </p:cNvCxnSpPr>
          <p:nvPr/>
        </p:nvCxnSpPr>
        <p:spPr>
          <a:xfrm rot="16200000" flipH="1">
            <a:off x="5868775" y="2081333"/>
            <a:ext cx="894903" cy="808450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endCxn id="152" idx="1"/>
          </p:cNvCxnSpPr>
          <p:nvPr/>
        </p:nvCxnSpPr>
        <p:spPr>
          <a:xfrm>
            <a:off x="5194548" y="1952141"/>
            <a:ext cx="43926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Elbow Connector 154"/>
          <p:cNvCxnSpPr>
            <a:stCxn id="152" idx="0"/>
          </p:cNvCxnSpPr>
          <p:nvPr/>
        </p:nvCxnSpPr>
        <p:spPr>
          <a:xfrm rot="16200000" flipV="1">
            <a:off x="5392113" y="1346286"/>
            <a:ext cx="12700" cy="1039776"/>
          </a:xfrm>
          <a:prstGeom prst="bentConnector3">
            <a:avLst>
              <a:gd name="adj1" fmla="val 1187236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593" y="174439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7" name="Pentagon 156"/>
          <p:cNvSpPr/>
          <p:nvPr/>
        </p:nvSpPr>
        <p:spPr>
          <a:xfrm>
            <a:off x="6484095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8" name="Straight Arrow Connector 157"/>
          <p:cNvCxnSpPr/>
          <p:nvPr/>
        </p:nvCxnSpPr>
        <p:spPr>
          <a:xfrm>
            <a:off x="6276155" y="1952141"/>
            <a:ext cx="238449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9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357" y="1871298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684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431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178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5402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Change management</a:t>
            </a:r>
            <a:endParaRPr lang="ko-KR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51E5422-847B-44EF-B6F2-7CFEDC2BDA19}" type="datetime1">
              <a:rPr lang="en-US" noProof="0" smtClean="0"/>
              <a:t>11/7/2022</a:t>
            </a:fld>
            <a:endParaRPr lang="en-US" noProof="0"/>
          </a:p>
        </p:txBody>
      </p:sp>
      <p:graphicFrame>
        <p:nvGraphicFramePr>
          <p:cNvPr id="20" name="Diagram 19"/>
          <p:cNvGraphicFramePr/>
          <p:nvPr>
            <p:extLst/>
          </p:nvPr>
        </p:nvGraphicFramePr>
        <p:xfrm>
          <a:off x="601286" y="1496289"/>
          <a:ext cx="8043949" cy="2051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1" name="Content Placeholder 8"/>
          <p:cNvSpPr txBox="1">
            <a:spLocks/>
          </p:cNvSpPr>
          <p:nvPr/>
        </p:nvSpPr>
        <p:spPr>
          <a:xfrm>
            <a:off x="945357" y="3350679"/>
            <a:ext cx="1581712" cy="6976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ct val="20000"/>
              </a:spcBef>
              <a:buFontTx/>
              <a:buNone/>
              <a:defRPr sz="2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71450" algn="l" defTabSz="914400" rtl="0" eaLnBrk="1" fontAlgn="auto" latinLnBrk="0" hangingPunct="1">
              <a:lnSpc>
                <a:spcPts val="2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Collaborative Tasks</a:t>
            </a:r>
          </a:p>
          <a:p>
            <a:pPr marL="171450" marR="0" lvl="0" indent="-171450" algn="l" defTabSz="914400" rtl="0" eaLnBrk="1" fontAlgn="auto" latinLnBrk="0" hangingPunct="1">
              <a:lnSpc>
                <a:spcPts val="2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Content Placeholder 9"/>
          <p:cNvSpPr txBox="1">
            <a:spLocks/>
          </p:cNvSpPr>
          <p:nvPr/>
        </p:nvSpPr>
        <p:spPr>
          <a:xfrm>
            <a:off x="4746197" y="1540255"/>
            <a:ext cx="1546539" cy="27465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ct val="20000"/>
              </a:spcBef>
              <a:buFontTx/>
              <a:buNone/>
              <a:defRPr sz="2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marR="0" lvl="0" indent="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 (CO)</a:t>
            </a:r>
          </a:p>
        </p:txBody>
      </p:sp>
      <p:sp>
        <p:nvSpPr>
          <p:cNvPr id="23" name="Content Placeholder 8"/>
          <p:cNvSpPr txBox="1">
            <a:spLocks/>
          </p:cNvSpPr>
          <p:nvPr/>
        </p:nvSpPr>
        <p:spPr>
          <a:xfrm>
            <a:off x="2929151" y="3489687"/>
            <a:ext cx="1530855" cy="34483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ct val="20000"/>
              </a:spcBef>
              <a:buFontTx/>
              <a:buNone/>
              <a:defRPr sz="2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(CR)</a:t>
            </a: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1596044" y="2944822"/>
            <a:ext cx="4155" cy="375010"/>
          </a:xfrm>
          <a:prstGeom prst="line">
            <a:avLst/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25" name="Straight Connector 24"/>
          <p:cNvCxnSpPr/>
          <p:nvPr/>
        </p:nvCxnSpPr>
        <p:spPr>
          <a:xfrm>
            <a:off x="5478303" y="1776058"/>
            <a:ext cx="0" cy="285646"/>
          </a:xfrm>
          <a:prstGeom prst="line">
            <a:avLst/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26" name="Straight Connector 25"/>
          <p:cNvCxnSpPr/>
          <p:nvPr/>
        </p:nvCxnSpPr>
        <p:spPr>
          <a:xfrm>
            <a:off x="7483002" y="1745634"/>
            <a:ext cx="0" cy="346493"/>
          </a:xfrm>
          <a:prstGeom prst="line">
            <a:avLst/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</a:ln>
          <a:effectLst/>
        </p:spPr>
      </p:cxnSp>
      <p:sp>
        <p:nvSpPr>
          <p:cNvPr id="27" name="Content Placeholder 8"/>
          <p:cNvSpPr txBox="1">
            <a:spLocks/>
          </p:cNvSpPr>
          <p:nvPr/>
        </p:nvSpPr>
        <p:spPr>
          <a:xfrm>
            <a:off x="6817635" y="1459144"/>
            <a:ext cx="1437411" cy="33677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ct val="20000"/>
              </a:spcBef>
              <a:buFontTx/>
              <a:buNone/>
              <a:defRPr sz="2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 (CA)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3640975" y="2981375"/>
            <a:ext cx="0" cy="513887"/>
          </a:xfrm>
          <a:prstGeom prst="line">
            <a:avLst/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</a:ln>
          <a:effectLst/>
        </p:spPr>
      </p:cxnSp>
      <p:sp>
        <p:nvSpPr>
          <p:cNvPr id="29" name="Rectangle 28"/>
          <p:cNvSpPr/>
          <p:nvPr/>
        </p:nvSpPr>
        <p:spPr>
          <a:xfrm>
            <a:off x="556952" y="1080655"/>
            <a:ext cx="6035040" cy="3563803"/>
          </a:xfrm>
          <a:prstGeom prst="rect">
            <a:avLst/>
          </a:prstGeom>
          <a:noFill/>
          <a:ln w="25400" cap="flat" cmpd="sng" algn="ctr">
            <a:solidFill>
              <a:srgbClr val="0B3F77">
                <a:shade val="50000"/>
              </a:srgbClr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56952" y="4039191"/>
            <a:ext cx="6035040" cy="353943"/>
          </a:xfrm>
          <a:prstGeom prst="rect">
            <a:avLst/>
          </a:prstGeom>
          <a:solidFill>
            <a:srgbClr val="F37021"/>
          </a:solidFill>
          <a:effectLst>
            <a:glow rad="139700">
              <a:srgbClr val="E87722">
                <a:satMod val="175000"/>
                <a:alpha val="40000"/>
              </a:srgbClr>
            </a:glo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Optional : </a:t>
            </a:r>
            <a:r>
              <a:rPr kumimoji="0" lang="ko-KR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고개의 요구사항에 맞추어 유연하게 적용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670189" y="1080655"/>
            <a:ext cx="2019380" cy="3563803"/>
          </a:xfrm>
          <a:prstGeom prst="rect">
            <a:avLst/>
          </a:prstGeom>
          <a:noFill/>
          <a:ln w="25400" cap="flat" cmpd="sng" algn="ctr">
            <a:solidFill>
              <a:srgbClr val="0B3F77">
                <a:shade val="50000"/>
              </a:srgbClr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670189" y="4039190"/>
            <a:ext cx="2019380" cy="353943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Mandatory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730840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Pentagon 137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9" name="Straight Arrow Connector 138"/>
          <p:cNvCxnSpPr>
            <a:endCxn id="138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138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Pentagon 141"/>
          <p:cNvSpPr/>
          <p:nvPr/>
        </p:nvSpPr>
        <p:spPr>
          <a:xfrm>
            <a:off x="557967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3" name="Straight Arrow Connector 142"/>
          <p:cNvCxnSpPr>
            <a:endCxn id="142" idx="1"/>
          </p:cNvCxnSpPr>
          <p:nvPr/>
        </p:nvCxnSpPr>
        <p:spPr>
          <a:xfrm>
            <a:off x="539816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urved Connector 143"/>
          <p:cNvCxnSpPr>
            <a:stCxn id="142" idx="2"/>
          </p:cNvCxnSpPr>
          <p:nvPr/>
        </p:nvCxnSpPr>
        <p:spPr>
          <a:xfrm rot="5400000">
            <a:off x="5415756" y="3390424"/>
            <a:ext cx="705201" cy="13423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/>
          <p:cNvCxnSpPr>
            <a:stCxn id="142" idx="0"/>
          </p:cNvCxnSpPr>
          <p:nvPr/>
        </p:nvCxnSpPr>
        <p:spPr>
          <a:xfrm rot="16200000" flipV="1">
            <a:off x="545565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2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7" name="Straight Arrow Connector 146"/>
          <p:cNvCxnSpPr/>
          <p:nvPr/>
        </p:nvCxnSpPr>
        <p:spPr>
          <a:xfrm>
            <a:off x="6177243" y="3077041"/>
            <a:ext cx="306852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845" y="2989274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178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925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72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" name="Pentagon 151"/>
          <p:cNvSpPr/>
          <p:nvPr/>
        </p:nvSpPr>
        <p:spPr>
          <a:xfrm>
            <a:off x="5633813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3" name="Curved Connector 152"/>
          <p:cNvCxnSpPr>
            <a:stCxn id="152" idx="2"/>
          </p:cNvCxnSpPr>
          <p:nvPr/>
        </p:nvCxnSpPr>
        <p:spPr>
          <a:xfrm rot="16200000" flipH="1">
            <a:off x="5868775" y="2081333"/>
            <a:ext cx="894903" cy="808450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endCxn id="152" idx="1"/>
          </p:cNvCxnSpPr>
          <p:nvPr/>
        </p:nvCxnSpPr>
        <p:spPr>
          <a:xfrm>
            <a:off x="5194548" y="1952141"/>
            <a:ext cx="43926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Elbow Connector 154"/>
          <p:cNvCxnSpPr>
            <a:stCxn id="152" idx="0"/>
          </p:cNvCxnSpPr>
          <p:nvPr/>
        </p:nvCxnSpPr>
        <p:spPr>
          <a:xfrm rot="16200000" flipV="1">
            <a:off x="5392113" y="1346286"/>
            <a:ext cx="12700" cy="1039776"/>
          </a:xfrm>
          <a:prstGeom prst="bentConnector3">
            <a:avLst>
              <a:gd name="adj1" fmla="val 1187236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593" y="174439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7" name="Pentagon 156"/>
          <p:cNvSpPr/>
          <p:nvPr/>
        </p:nvSpPr>
        <p:spPr>
          <a:xfrm>
            <a:off x="6484095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8" name="Straight Arrow Connector 157"/>
          <p:cNvCxnSpPr/>
          <p:nvPr/>
        </p:nvCxnSpPr>
        <p:spPr>
          <a:xfrm>
            <a:off x="6276155" y="1952141"/>
            <a:ext cx="238449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9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357" y="1871298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684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431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178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" name="Pentagon 162"/>
          <p:cNvSpPr/>
          <p:nvPr/>
        </p:nvSpPr>
        <p:spPr>
          <a:xfrm>
            <a:off x="6514604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4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343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Pentagon 137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9" name="Straight Arrow Connector 138"/>
          <p:cNvCxnSpPr>
            <a:endCxn id="138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138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Pentagon 141"/>
          <p:cNvSpPr/>
          <p:nvPr/>
        </p:nvSpPr>
        <p:spPr>
          <a:xfrm>
            <a:off x="557967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3" name="Straight Arrow Connector 142"/>
          <p:cNvCxnSpPr>
            <a:endCxn id="142" idx="1"/>
          </p:cNvCxnSpPr>
          <p:nvPr/>
        </p:nvCxnSpPr>
        <p:spPr>
          <a:xfrm>
            <a:off x="539816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urved Connector 143"/>
          <p:cNvCxnSpPr>
            <a:stCxn id="142" idx="2"/>
          </p:cNvCxnSpPr>
          <p:nvPr/>
        </p:nvCxnSpPr>
        <p:spPr>
          <a:xfrm rot="5400000">
            <a:off x="5415756" y="3390424"/>
            <a:ext cx="705201" cy="13423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/>
          <p:cNvCxnSpPr>
            <a:stCxn id="142" idx="0"/>
          </p:cNvCxnSpPr>
          <p:nvPr/>
        </p:nvCxnSpPr>
        <p:spPr>
          <a:xfrm rot="16200000" flipV="1">
            <a:off x="545565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2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7" name="Straight Arrow Connector 146"/>
          <p:cNvCxnSpPr/>
          <p:nvPr/>
        </p:nvCxnSpPr>
        <p:spPr>
          <a:xfrm>
            <a:off x="6177243" y="3077041"/>
            <a:ext cx="306852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845" y="2989274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178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925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72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" name="Pentagon 151"/>
          <p:cNvSpPr/>
          <p:nvPr/>
        </p:nvSpPr>
        <p:spPr>
          <a:xfrm>
            <a:off x="5633813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3" name="Curved Connector 152"/>
          <p:cNvCxnSpPr>
            <a:stCxn id="152" idx="2"/>
          </p:cNvCxnSpPr>
          <p:nvPr/>
        </p:nvCxnSpPr>
        <p:spPr>
          <a:xfrm rot="16200000" flipH="1">
            <a:off x="5868775" y="2081333"/>
            <a:ext cx="894903" cy="808450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endCxn id="152" idx="1"/>
          </p:cNvCxnSpPr>
          <p:nvPr/>
        </p:nvCxnSpPr>
        <p:spPr>
          <a:xfrm>
            <a:off x="5194548" y="1952141"/>
            <a:ext cx="43926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Elbow Connector 154"/>
          <p:cNvCxnSpPr>
            <a:stCxn id="152" idx="0"/>
          </p:cNvCxnSpPr>
          <p:nvPr/>
        </p:nvCxnSpPr>
        <p:spPr>
          <a:xfrm rot="16200000" flipV="1">
            <a:off x="5392113" y="1346286"/>
            <a:ext cx="12700" cy="1039776"/>
          </a:xfrm>
          <a:prstGeom prst="bentConnector3">
            <a:avLst>
              <a:gd name="adj1" fmla="val 1187236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593" y="174439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7" name="Pentagon 156"/>
          <p:cNvSpPr/>
          <p:nvPr/>
        </p:nvSpPr>
        <p:spPr>
          <a:xfrm>
            <a:off x="6484095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8" name="Straight Arrow Connector 157"/>
          <p:cNvCxnSpPr/>
          <p:nvPr/>
        </p:nvCxnSpPr>
        <p:spPr>
          <a:xfrm>
            <a:off x="6276155" y="1952141"/>
            <a:ext cx="238449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9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357" y="1871298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684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431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178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" name="Pentagon 162"/>
          <p:cNvSpPr/>
          <p:nvPr/>
        </p:nvSpPr>
        <p:spPr>
          <a:xfrm>
            <a:off x="6514604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4" name="Pentagon 163"/>
          <p:cNvSpPr/>
          <p:nvPr/>
        </p:nvSpPr>
        <p:spPr>
          <a:xfrm>
            <a:off x="7324207" y="1866174"/>
            <a:ext cx="64249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65" name="Straight Connector 164"/>
          <p:cNvCxnSpPr/>
          <p:nvPr/>
        </p:nvCxnSpPr>
        <p:spPr>
          <a:xfrm flipV="1">
            <a:off x="7156946" y="1952140"/>
            <a:ext cx="255688" cy="1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8773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Pentagon 137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9" name="Straight Arrow Connector 138"/>
          <p:cNvCxnSpPr>
            <a:endCxn id="138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138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Pentagon 141"/>
          <p:cNvSpPr/>
          <p:nvPr/>
        </p:nvSpPr>
        <p:spPr>
          <a:xfrm>
            <a:off x="557967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3" name="Straight Arrow Connector 142"/>
          <p:cNvCxnSpPr>
            <a:endCxn id="142" idx="1"/>
          </p:cNvCxnSpPr>
          <p:nvPr/>
        </p:nvCxnSpPr>
        <p:spPr>
          <a:xfrm>
            <a:off x="539816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urved Connector 143"/>
          <p:cNvCxnSpPr>
            <a:stCxn id="142" idx="2"/>
          </p:cNvCxnSpPr>
          <p:nvPr/>
        </p:nvCxnSpPr>
        <p:spPr>
          <a:xfrm rot="5400000">
            <a:off x="5415756" y="3390424"/>
            <a:ext cx="705201" cy="13423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/>
          <p:cNvCxnSpPr>
            <a:stCxn id="142" idx="0"/>
          </p:cNvCxnSpPr>
          <p:nvPr/>
        </p:nvCxnSpPr>
        <p:spPr>
          <a:xfrm rot="16200000" flipV="1">
            <a:off x="545565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2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7" name="Straight Arrow Connector 146"/>
          <p:cNvCxnSpPr/>
          <p:nvPr/>
        </p:nvCxnSpPr>
        <p:spPr>
          <a:xfrm>
            <a:off x="6177243" y="3077041"/>
            <a:ext cx="306852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845" y="2989274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178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925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72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" name="Pentagon 151"/>
          <p:cNvSpPr/>
          <p:nvPr/>
        </p:nvSpPr>
        <p:spPr>
          <a:xfrm>
            <a:off x="5633813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3" name="Curved Connector 152"/>
          <p:cNvCxnSpPr>
            <a:stCxn id="152" idx="2"/>
          </p:cNvCxnSpPr>
          <p:nvPr/>
        </p:nvCxnSpPr>
        <p:spPr>
          <a:xfrm rot="16200000" flipH="1">
            <a:off x="5868775" y="2081333"/>
            <a:ext cx="894903" cy="808450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endCxn id="152" idx="1"/>
          </p:cNvCxnSpPr>
          <p:nvPr/>
        </p:nvCxnSpPr>
        <p:spPr>
          <a:xfrm>
            <a:off x="5194548" y="1952141"/>
            <a:ext cx="43926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Elbow Connector 154"/>
          <p:cNvCxnSpPr>
            <a:stCxn id="152" idx="0"/>
          </p:cNvCxnSpPr>
          <p:nvPr/>
        </p:nvCxnSpPr>
        <p:spPr>
          <a:xfrm rot="16200000" flipV="1">
            <a:off x="5392113" y="1346286"/>
            <a:ext cx="12700" cy="1039776"/>
          </a:xfrm>
          <a:prstGeom prst="bentConnector3">
            <a:avLst>
              <a:gd name="adj1" fmla="val 1187236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593" y="174439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7" name="Pentagon 156"/>
          <p:cNvSpPr/>
          <p:nvPr/>
        </p:nvSpPr>
        <p:spPr>
          <a:xfrm>
            <a:off x="6484095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8" name="Straight Arrow Connector 157"/>
          <p:cNvCxnSpPr/>
          <p:nvPr/>
        </p:nvCxnSpPr>
        <p:spPr>
          <a:xfrm>
            <a:off x="6276155" y="1952141"/>
            <a:ext cx="238449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9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357" y="1871298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684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431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178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" name="Pentagon 162"/>
          <p:cNvSpPr/>
          <p:nvPr/>
        </p:nvSpPr>
        <p:spPr>
          <a:xfrm>
            <a:off x="6514604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4" name="Pentagon 163"/>
          <p:cNvSpPr/>
          <p:nvPr/>
        </p:nvSpPr>
        <p:spPr>
          <a:xfrm>
            <a:off x="7324207" y="1866174"/>
            <a:ext cx="64249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65" name="Straight Connector 164"/>
          <p:cNvCxnSpPr/>
          <p:nvPr/>
        </p:nvCxnSpPr>
        <p:spPr>
          <a:xfrm flipV="1">
            <a:off x="7156946" y="1952140"/>
            <a:ext cx="255688" cy="1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endCxn id="170" idx="1"/>
          </p:cNvCxnSpPr>
          <p:nvPr/>
        </p:nvCxnSpPr>
        <p:spPr>
          <a:xfrm>
            <a:off x="7042774" y="3077041"/>
            <a:ext cx="492707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endCxn id="173" idx="1"/>
          </p:cNvCxnSpPr>
          <p:nvPr/>
        </p:nvCxnSpPr>
        <p:spPr>
          <a:xfrm>
            <a:off x="5966772" y="3896111"/>
            <a:ext cx="1540995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Curved Connector 167"/>
          <p:cNvCxnSpPr>
            <a:stCxn id="170" idx="0"/>
          </p:cNvCxnSpPr>
          <p:nvPr/>
        </p:nvCxnSpPr>
        <p:spPr>
          <a:xfrm rot="16200000" flipV="1">
            <a:off x="7239704" y="2400877"/>
            <a:ext cx="894903" cy="169364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urved Connector 168"/>
          <p:cNvCxnSpPr>
            <a:stCxn id="174" idx="0"/>
          </p:cNvCxnSpPr>
          <p:nvPr/>
        </p:nvCxnSpPr>
        <p:spPr>
          <a:xfrm rot="16200000" flipV="1">
            <a:off x="6648080" y="2992501"/>
            <a:ext cx="2101231" cy="192444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Pentagon 169"/>
          <p:cNvSpPr/>
          <p:nvPr/>
        </p:nvSpPr>
        <p:spPr>
          <a:xfrm>
            <a:off x="7535481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3" name="Pentagon 172"/>
          <p:cNvSpPr/>
          <p:nvPr/>
        </p:nvSpPr>
        <p:spPr>
          <a:xfrm>
            <a:off x="7507767" y="3810144"/>
            <a:ext cx="54364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Released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7490030" y="4139338"/>
            <a:ext cx="609774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Validated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0" name="Straight Connector 179"/>
          <p:cNvCxnSpPr>
            <a:endCxn id="174" idx="1"/>
          </p:cNvCxnSpPr>
          <p:nvPr/>
        </p:nvCxnSpPr>
        <p:spPr>
          <a:xfrm>
            <a:off x="7029865" y="4225305"/>
            <a:ext cx="460165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5618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Pentagon 137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9" name="Straight Arrow Connector 138"/>
          <p:cNvCxnSpPr>
            <a:endCxn id="138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138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Pentagon 141"/>
          <p:cNvSpPr/>
          <p:nvPr/>
        </p:nvSpPr>
        <p:spPr>
          <a:xfrm>
            <a:off x="557967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3" name="Straight Arrow Connector 142"/>
          <p:cNvCxnSpPr>
            <a:endCxn id="142" idx="1"/>
          </p:cNvCxnSpPr>
          <p:nvPr/>
        </p:nvCxnSpPr>
        <p:spPr>
          <a:xfrm>
            <a:off x="539816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urved Connector 143"/>
          <p:cNvCxnSpPr>
            <a:stCxn id="142" idx="2"/>
          </p:cNvCxnSpPr>
          <p:nvPr/>
        </p:nvCxnSpPr>
        <p:spPr>
          <a:xfrm rot="5400000">
            <a:off x="5415756" y="3390424"/>
            <a:ext cx="705201" cy="13423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/>
          <p:cNvCxnSpPr>
            <a:stCxn id="142" idx="0"/>
          </p:cNvCxnSpPr>
          <p:nvPr/>
        </p:nvCxnSpPr>
        <p:spPr>
          <a:xfrm rot="16200000" flipV="1">
            <a:off x="545565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2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7" name="Straight Arrow Connector 146"/>
          <p:cNvCxnSpPr/>
          <p:nvPr/>
        </p:nvCxnSpPr>
        <p:spPr>
          <a:xfrm>
            <a:off x="6177243" y="3077041"/>
            <a:ext cx="306852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845" y="2989274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178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925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72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" name="Pentagon 151"/>
          <p:cNvSpPr/>
          <p:nvPr/>
        </p:nvSpPr>
        <p:spPr>
          <a:xfrm>
            <a:off x="5633813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3" name="Curved Connector 152"/>
          <p:cNvCxnSpPr>
            <a:stCxn id="152" idx="2"/>
          </p:cNvCxnSpPr>
          <p:nvPr/>
        </p:nvCxnSpPr>
        <p:spPr>
          <a:xfrm rot="16200000" flipH="1">
            <a:off x="5868775" y="2081333"/>
            <a:ext cx="894903" cy="808450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endCxn id="152" idx="1"/>
          </p:cNvCxnSpPr>
          <p:nvPr/>
        </p:nvCxnSpPr>
        <p:spPr>
          <a:xfrm>
            <a:off x="5194548" y="1952141"/>
            <a:ext cx="43926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Elbow Connector 154"/>
          <p:cNvCxnSpPr>
            <a:stCxn id="152" idx="0"/>
          </p:cNvCxnSpPr>
          <p:nvPr/>
        </p:nvCxnSpPr>
        <p:spPr>
          <a:xfrm rot="16200000" flipV="1">
            <a:off x="5392113" y="1346286"/>
            <a:ext cx="12700" cy="1039776"/>
          </a:xfrm>
          <a:prstGeom prst="bentConnector3">
            <a:avLst>
              <a:gd name="adj1" fmla="val 1187236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593" y="174439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7" name="Pentagon 156"/>
          <p:cNvSpPr/>
          <p:nvPr/>
        </p:nvSpPr>
        <p:spPr>
          <a:xfrm>
            <a:off x="6484095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8" name="Straight Arrow Connector 157"/>
          <p:cNvCxnSpPr/>
          <p:nvPr/>
        </p:nvCxnSpPr>
        <p:spPr>
          <a:xfrm>
            <a:off x="6276155" y="1952141"/>
            <a:ext cx="238449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9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357" y="1871298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684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431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178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" name="Pentagon 162"/>
          <p:cNvSpPr/>
          <p:nvPr/>
        </p:nvSpPr>
        <p:spPr>
          <a:xfrm>
            <a:off x="6514604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4" name="Pentagon 163"/>
          <p:cNvSpPr/>
          <p:nvPr/>
        </p:nvSpPr>
        <p:spPr>
          <a:xfrm>
            <a:off x="7324207" y="1866174"/>
            <a:ext cx="64249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65" name="Straight Connector 164"/>
          <p:cNvCxnSpPr/>
          <p:nvPr/>
        </p:nvCxnSpPr>
        <p:spPr>
          <a:xfrm flipV="1">
            <a:off x="7156946" y="1952140"/>
            <a:ext cx="255688" cy="1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endCxn id="170" idx="1"/>
          </p:cNvCxnSpPr>
          <p:nvPr/>
        </p:nvCxnSpPr>
        <p:spPr>
          <a:xfrm>
            <a:off x="7042774" y="3077041"/>
            <a:ext cx="492707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endCxn id="173" idx="1"/>
          </p:cNvCxnSpPr>
          <p:nvPr/>
        </p:nvCxnSpPr>
        <p:spPr>
          <a:xfrm>
            <a:off x="5966772" y="3896111"/>
            <a:ext cx="1540995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Curved Connector 167"/>
          <p:cNvCxnSpPr>
            <a:stCxn id="170" idx="0"/>
          </p:cNvCxnSpPr>
          <p:nvPr/>
        </p:nvCxnSpPr>
        <p:spPr>
          <a:xfrm rot="16200000" flipV="1">
            <a:off x="7239704" y="2400877"/>
            <a:ext cx="894903" cy="169364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urved Connector 168"/>
          <p:cNvCxnSpPr>
            <a:stCxn id="174" idx="0"/>
          </p:cNvCxnSpPr>
          <p:nvPr/>
        </p:nvCxnSpPr>
        <p:spPr>
          <a:xfrm rot="16200000" flipV="1">
            <a:off x="6648080" y="2992501"/>
            <a:ext cx="2101231" cy="192444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Pentagon 169"/>
          <p:cNvSpPr/>
          <p:nvPr/>
        </p:nvSpPr>
        <p:spPr>
          <a:xfrm>
            <a:off x="7535481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3" name="Pentagon 172"/>
          <p:cNvSpPr/>
          <p:nvPr/>
        </p:nvSpPr>
        <p:spPr>
          <a:xfrm>
            <a:off x="7507767" y="3810144"/>
            <a:ext cx="54364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Released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7490030" y="4139338"/>
            <a:ext cx="609774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Validated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0" name="Straight Connector 179"/>
          <p:cNvCxnSpPr>
            <a:endCxn id="174" idx="1"/>
          </p:cNvCxnSpPr>
          <p:nvPr/>
        </p:nvCxnSpPr>
        <p:spPr>
          <a:xfrm>
            <a:off x="7029865" y="4225305"/>
            <a:ext cx="460165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Pentagon 180"/>
          <p:cNvSpPr/>
          <p:nvPr/>
        </p:nvSpPr>
        <p:spPr>
          <a:xfrm>
            <a:off x="7534872" y="1326649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2" name="Curved Connector 181"/>
          <p:cNvCxnSpPr>
            <a:stCxn id="181" idx="2"/>
          </p:cNvCxnSpPr>
          <p:nvPr/>
        </p:nvCxnSpPr>
        <p:spPr>
          <a:xfrm rot="5400000">
            <a:off x="7503055" y="1598001"/>
            <a:ext cx="367592" cy="16875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endCxn id="181" idx="1"/>
          </p:cNvCxnSpPr>
          <p:nvPr/>
        </p:nvCxnSpPr>
        <p:spPr>
          <a:xfrm>
            <a:off x="4604022" y="1400873"/>
            <a:ext cx="2930850" cy="11743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984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5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5385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Pentagon 61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3" name="Straight Arrow Connector 62"/>
          <p:cNvCxnSpPr>
            <a:endCxn id="62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6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68" name="Pentagon 67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69" name="Elbow Connector 68"/>
          <p:cNvCxnSpPr>
            <a:endCxn id="6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71" name="Curved Connector 70"/>
          <p:cNvCxnSpPr>
            <a:stCxn id="68" idx="0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7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4" name="Curved Connector 73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pic>
        <p:nvPicPr>
          <p:cNvPr id="7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urved Connector 77"/>
          <p:cNvCxnSpPr/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80" name="Curved Connector 79"/>
          <p:cNvCxnSpPr/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/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Pentagon 82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>
            <a:endCxn id="83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Pentagon 85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87" name="Straight Arrow Connector 86"/>
          <p:cNvCxnSpPr>
            <a:endCxn id="86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6" idx="2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/>
          <p:cNvCxnSpPr/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Pentagon 94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6" name="Pentagon 95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97" name="Straight Connector 96"/>
          <p:cNvCxnSpPr>
            <a:endCxn id="96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/>
          <p:cNvCxnSpPr>
            <a:stCxn id="96" idx="2"/>
            <a:endCxn id="95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0" name="Pentagon 99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1" name="Curved Connector 100"/>
          <p:cNvCxnSpPr>
            <a:stCxn id="100" idx="0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Picture 10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cxnSp>
        <p:nvCxnSpPr>
          <p:cNvPr id="103" name="Elbow Connector 102"/>
          <p:cNvCxnSpPr>
            <a:endCxn id="102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pic>
        <p:nvPicPr>
          <p:cNvPr id="10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ed Rectangle 106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111" name="Elbow Connector 110"/>
          <p:cNvCxnSpPr>
            <a:endCxn id="109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11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Curved Connector 113"/>
          <p:cNvCxnSpPr/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/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/>
          <p:cNvCxnSpPr/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120" name="Pentagon 119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1" name="Straight Arrow Connector 120"/>
          <p:cNvCxnSpPr>
            <a:endCxn id="120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Pentagon 122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4" name="Curved Connector 123"/>
          <p:cNvCxnSpPr>
            <a:stCxn id="123" idx="0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123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8" name="Pentagon 127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9" name="Curved Connector 128"/>
          <p:cNvCxnSpPr>
            <a:endCxn id="128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3" name="Curved Connector 132"/>
          <p:cNvCxnSpPr>
            <a:endCxn id="131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pic>
        <p:nvPicPr>
          <p:cNvPr id="1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Pentagon 137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9" name="Straight Arrow Connector 138"/>
          <p:cNvCxnSpPr>
            <a:endCxn id="138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138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Pentagon 141"/>
          <p:cNvSpPr/>
          <p:nvPr/>
        </p:nvSpPr>
        <p:spPr>
          <a:xfrm>
            <a:off x="557967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3" name="Straight Arrow Connector 142"/>
          <p:cNvCxnSpPr>
            <a:endCxn id="142" idx="1"/>
          </p:cNvCxnSpPr>
          <p:nvPr/>
        </p:nvCxnSpPr>
        <p:spPr>
          <a:xfrm>
            <a:off x="539816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urved Connector 143"/>
          <p:cNvCxnSpPr>
            <a:stCxn id="142" idx="2"/>
          </p:cNvCxnSpPr>
          <p:nvPr/>
        </p:nvCxnSpPr>
        <p:spPr>
          <a:xfrm rot="5400000">
            <a:off x="5415756" y="3390424"/>
            <a:ext cx="705201" cy="13423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/>
          <p:cNvCxnSpPr>
            <a:stCxn id="142" idx="0"/>
          </p:cNvCxnSpPr>
          <p:nvPr/>
        </p:nvCxnSpPr>
        <p:spPr>
          <a:xfrm rot="16200000" flipV="1">
            <a:off x="545565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2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7" name="Straight Arrow Connector 146"/>
          <p:cNvCxnSpPr/>
          <p:nvPr/>
        </p:nvCxnSpPr>
        <p:spPr>
          <a:xfrm>
            <a:off x="6177243" y="3077041"/>
            <a:ext cx="306852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845" y="2989274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178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925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72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" name="Pentagon 151"/>
          <p:cNvSpPr/>
          <p:nvPr/>
        </p:nvSpPr>
        <p:spPr>
          <a:xfrm>
            <a:off x="5633813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3" name="Curved Connector 152"/>
          <p:cNvCxnSpPr>
            <a:stCxn id="152" idx="2"/>
          </p:cNvCxnSpPr>
          <p:nvPr/>
        </p:nvCxnSpPr>
        <p:spPr>
          <a:xfrm rot="16200000" flipH="1">
            <a:off x="5868775" y="2081333"/>
            <a:ext cx="894903" cy="808450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endCxn id="152" idx="1"/>
          </p:cNvCxnSpPr>
          <p:nvPr/>
        </p:nvCxnSpPr>
        <p:spPr>
          <a:xfrm>
            <a:off x="5194548" y="1952141"/>
            <a:ext cx="43926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Elbow Connector 154"/>
          <p:cNvCxnSpPr>
            <a:stCxn id="152" idx="0"/>
          </p:cNvCxnSpPr>
          <p:nvPr/>
        </p:nvCxnSpPr>
        <p:spPr>
          <a:xfrm rot="16200000" flipV="1">
            <a:off x="5392113" y="1346286"/>
            <a:ext cx="12700" cy="1039776"/>
          </a:xfrm>
          <a:prstGeom prst="bentConnector3">
            <a:avLst>
              <a:gd name="adj1" fmla="val 1187236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593" y="174439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7" name="Pentagon 156"/>
          <p:cNvSpPr/>
          <p:nvPr/>
        </p:nvSpPr>
        <p:spPr>
          <a:xfrm>
            <a:off x="6484095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8" name="Straight Arrow Connector 157"/>
          <p:cNvCxnSpPr/>
          <p:nvPr/>
        </p:nvCxnSpPr>
        <p:spPr>
          <a:xfrm>
            <a:off x="6276155" y="1952141"/>
            <a:ext cx="238449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9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357" y="1871298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684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431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178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" name="Pentagon 162"/>
          <p:cNvSpPr/>
          <p:nvPr/>
        </p:nvSpPr>
        <p:spPr>
          <a:xfrm>
            <a:off x="6514604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4" name="Pentagon 163"/>
          <p:cNvSpPr/>
          <p:nvPr/>
        </p:nvSpPr>
        <p:spPr>
          <a:xfrm>
            <a:off x="7324207" y="1866174"/>
            <a:ext cx="64249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65" name="Straight Connector 164"/>
          <p:cNvCxnSpPr/>
          <p:nvPr/>
        </p:nvCxnSpPr>
        <p:spPr>
          <a:xfrm flipV="1">
            <a:off x="7156946" y="1952140"/>
            <a:ext cx="255688" cy="1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endCxn id="170" idx="1"/>
          </p:cNvCxnSpPr>
          <p:nvPr/>
        </p:nvCxnSpPr>
        <p:spPr>
          <a:xfrm>
            <a:off x="7042774" y="3077041"/>
            <a:ext cx="492707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endCxn id="173" idx="1"/>
          </p:cNvCxnSpPr>
          <p:nvPr/>
        </p:nvCxnSpPr>
        <p:spPr>
          <a:xfrm>
            <a:off x="5966772" y="3896111"/>
            <a:ext cx="1540995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Curved Connector 167"/>
          <p:cNvCxnSpPr>
            <a:stCxn id="170" idx="0"/>
          </p:cNvCxnSpPr>
          <p:nvPr/>
        </p:nvCxnSpPr>
        <p:spPr>
          <a:xfrm rot="16200000" flipV="1">
            <a:off x="7239704" y="2400877"/>
            <a:ext cx="894903" cy="169364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urved Connector 168"/>
          <p:cNvCxnSpPr>
            <a:stCxn id="174" idx="0"/>
          </p:cNvCxnSpPr>
          <p:nvPr/>
        </p:nvCxnSpPr>
        <p:spPr>
          <a:xfrm rot="16200000" flipV="1">
            <a:off x="6648080" y="2992501"/>
            <a:ext cx="2101231" cy="192444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Pentagon 169"/>
          <p:cNvSpPr/>
          <p:nvPr/>
        </p:nvSpPr>
        <p:spPr>
          <a:xfrm>
            <a:off x="7535481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3" name="Pentagon 172"/>
          <p:cNvSpPr/>
          <p:nvPr/>
        </p:nvSpPr>
        <p:spPr>
          <a:xfrm>
            <a:off x="7507767" y="3810144"/>
            <a:ext cx="54364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Released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7490030" y="4139338"/>
            <a:ext cx="609774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Validated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0" name="Straight Connector 179"/>
          <p:cNvCxnSpPr>
            <a:endCxn id="174" idx="1"/>
          </p:cNvCxnSpPr>
          <p:nvPr/>
        </p:nvCxnSpPr>
        <p:spPr>
          <a:xfrm>
            <a:off x="7029865" y="4225305"/>
            <a:ext cx="460165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Pentagon 180"/>
          <p:cNvSpPr/>
          <p:nvPr/>
        </p:nvSpPr>
        <p:spPr>
          <a:xfrm>
            <a:off x="7534872" y="1326649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2" name="Curved Connector 181"/>
          <p:cNvCxnSpPr>
            <a:stCxn id="181" idx="2"/>
          </p:cNvCxnSpPr>
          <p:nvPr/>
        </p:nvCxnSpPr>
        <p:spPr>
          <a:xfrm rot="5400000">
            <a:off x="7503055" y="1598001"/>
            <a:ext cx="367592" cy="16875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endCxn id="181" idx="1"/>
          </p:cNvCxnSpPr>
          <p:nvPr/>
        </p:nvCxnSpPr>
        <p:spPr>
          <a:xfrm>
            <a:off x="4604022" y="1400873"/>
            <a:ext cx="2930850" cy="11743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984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5" name="Pentagon 184"/>
          <p:cNvSpPr/>
          <p:nvPr/>
        </p:nvSpPr>
        <p:spPr>
          <a:xfrm>
            <a:off x="7731001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7" name="Straight Arrow Connector 186"/>
          <p:cNvCxnSpPr>
            <a:endCxn id="185" idx="1"/>
          </p:cNvCxnSpPr>
          <p:nvPr/>
        </p:nvCxnSpPr>
        <p:spPr>
          <a:xfrm>
            <a:off x="4850993" y="857932"/>
            <a:ext cx="28800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Elbow Connector 187"/>
          <p:cNvCxnSpPr>
            <a:stCxn id="185" idx="0"/>
          </p:cNvCxnSpPr>
          <p:nvPr/>
        </p:nvCxnSpPr>
        <p:spPr>
          <a:xfrm rot="16200000" flipV="1">
            <a:off x="6241530" y="-947379"/>
            <a:ext cx="12700" cy="3438687"/>
          </a:xfrm>
          <a:prstGeom prst="bentConnector3">
            <a:avLst>
              <a:gd name="adj1" fmla="val 1349984"/>
            </a:avLst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9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224" y="524632"/>
            <a:ext cx="159337" cy="17985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9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343" y="64544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1" name="Curved Connector 190"/>
          <p:cNvCxnSpPr/>
          <p:nvPr/>
        </p:nvCxnSpPr>
        <p:spPr>
          <a:xfrm rot="5400000">
            <a:off x="7674676" y="1040451"/>
            <a:ext cx="382751" cy="18964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1387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80" name="Rounded Rectangle 179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81" name="Rounded Rectangle 180"/>
          <p:cNvSpPr/>
          <p:nvPr/>
        </p:nvSpPr>
        <p:spPr>
          <a:xfrm>
            <a:off x="3424679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82" name="Rounded Rectangle 181"/>
          <p:cNvSpPr/>
          <p:nvPr/>
        </p:nvSpPr>
        <p:spPr>
          <a:xfrm>
            <a:off x="356198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83" name="Rounded Rectangle 182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84" name="Rounded Rectangle 183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6" name="Pentagon 5"/>
          <p:cNvSpPr/>
          <p:nvPr/>
        </p:nvSpPr>
        <p:spPr>
          <a:xfrm>
            <a:off x="4635869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5633813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8" name="Pentagon 7"/>
          <p:cNvSpPr/>
          <p:nvPr/>
        </p:nvSpPr>
        <p:spPr>
          <a:xfrm>
            <a:off x="7324207" y="1866174"/>
            <a:ext cx="64249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Pentagon 8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Pentagon 9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" name="Curved Connector 12"/>
          <p:cNvCxnSpPr>
            <a:stCxn id="25" idx="2"/>
            <a:endCxn id="9" idx="0"/>
          </p:cNvCxnSpPr>
          <p:nvPr/>
        </p:nvCxnSpPr>
        <p:spPr>
          <a:xfrm rot="16200000" flipH="1">
            <a:off x="4774866" y="3405919"/>
            <a:ext cx="705201" cy="10324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entagon 23"/>
          <p:cNvSpPr/>
          <p:nvPr/>
        </p:nvSpPr>
        <p:spPr>
          <a:xfrm>
            <a:off x="416892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Pentagon 24"/>
          <p:cNvSpPr/>
          <p:nvPr/>
        </p:nvSpPr>
        <p:spPr>
          <a:xfrm>
            <a:off x="483948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entagon 25"/>
          <p:cNvSpPr/>
          <p:nvPr/>
        </p:nvSpPr>
        <p:spPr>
          <a:xfrm>
            <a:off x="557967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" name="Pentagon 26"/>
          <p:cNvSpPr/>
          <p:nvPr/>
        </p:nvSpPr>
        <p:spPr>
          <a:xfrm>
            <a:off x="6484095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0" name="Curved Connector 29"/>
          <p:cNvCxnSpPr>
            <a:stCxn id="7" idx="2"/>
            <a:endCxn id="27" idx="0"/>
          </p:cNvCxnSpPr>
          <p:nvPr/>
        </p:nvCxnSpPr>
        <p:spPr>
          <a:xfrm rot="16200000" flipH="1">
            <a:off x="5868775" y="2081333"/>
            <a:ext cx="894903" cy="808450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entagon 33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5" name="Pentagon 34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6" name="Pentagon 35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7" name="Pentagon 36"/>
          <p:cNvSpPr/>
          <p:nvPr/>
        </p:nvSpPr>
        <p:spPr>
          <a:xfrm>
            <a:off x="7534872" y="1326649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8" name="Pentagon 37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0" name="Curved Connector 39"/>
          <p:cNvCxnSpPr>
            <a:stCxn id="37" idx="2"/>
            <a:endCxn id="8" idx="0"/>
          </p:cNvCxnSpPr>
          <p:nvPr/>
        </p:nvCxnSpPr>
        <p:spPr>
          <a:xfrm rot="5400000">
            <a:off x="7503055" y="1598001"/>
            <a:ext cx="367592" cy="16875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entagon 41"/>
          <p:cNvSpPr/>
          <p:nvPr/>
        </p:nvSpPr>
        <p:spPr>
          <a:xfrm>
            <a:off x="4062277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3" name="Curved Connector 42"/>
          <p:cNvCxnSpPr>
            <a:stCxn id="42" idx="0"/>
            <a:endCxn id="36" idx="2"/>
          </p:cNvCxnSpPr>
          <p:nvPr/>
        </p:nvCxnSpPr>
        <p:spPr>
          <a:xfrm rot="16200000" flipV="1">
            <a:off x="4037903" y="1670298"/>
            <a:ext cx="379336" cy="1241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25" idx="0"/>
            <a:endCxn id="6" idx="2"/>
          </p:cNvCxnSpPr>
          <p:nvPr/>
        </p:nvCxnSpPr>
        <p:spPr>
          <a:xfrm rot="16200000" flipV="1">
            <a:off x="4526583" y="2383750"/>
            <a:ext cx="894903" cy="203617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34" idx="3"/>
            <a:endCxn id="38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24" idx="3"/>
            <a:endCxn id="25" idx="1"/>
          </p:cNvCxnSpPr>
          <p:nvPr/>
        </p:nvCxnSpPr>
        <p:spPr>
          <a:xfrm flipV="1">
            <a:off x="465304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7" idx="3"/>
            <a:endCxn id="125" idx="1"/>
          </p:cNvCxnSpPr>
          <p:nvPr/>
        </p:nvCxnSpPr>
        <p:spPr>
          <a:xfrm>
            <a:off x="6276155" y="1952141"/>
            <a:ext cx="238449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6" idx="3"/>
            <a:endCxn id="7" idx="1"/>
          </p:cNvCxnSpPr>
          <p:nvPr/>
        </p:nvCxnSpPr>
        <p:spPr>
          <a:xfrm>
            <a:off x="5194548" y="1952141"/>
            <a:ext cx="43926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8" idx="3"/>
            <a:endCxn id="35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35" idx="3"/>
            <a:endCxn id="36" idx="1"/>
          </p:cNvCxnSpPr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26" idx="3"/>
            <a:endCxn id="27" idx="1"/>
          </p:cNvCxnSpPr>
          <p:nvPr/>
        </p:nvCxnSpPr>
        <p:spPr>
          <a:xfrm>
            <a:off x="6177243" y="3077041"/>
            <a:ext cx="306852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5" idx="3"/>
            <a:endCxn id="26" idx="1"/>
          </p:cNvCxnSpPr>
          <p:nvPr/>
        </p:nvCxnSpPr>
        <p:spPr>
          <a:xfrm>
            <a:off x="539816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9" idx="3"/>
            <a:endCxn id="10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urved Connector 137"/>
          <p:cNvCxnSpPr>
            <a:stCxn id="26" idx="2"/>
            <a:endCxn id="10" idx="0"/>
          </p:cNvCxnSpPr>
          <p:nvPr/>
        </p:nvCxnSpPr>
        <p:spPr>
          <a:xfrm rot="5400000">
            <a:off x="5415756" y="3390424"/>
            <a:ext cx="705201" cy="13423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Elbow Connector 77"/>
          <p:cNvCxnSpPr>
            <a:stCxn id="7" idx="0"/>
            <a:endCxn id="6" idx="0"/>
          </p:cNvCxnSpPr>
          <p:nvPr/>
        </p:nvCxnSpPr>
        <p:spPr>
          <a:xfrm rot="16200000" flipV="1">
            <a:off x="5392113" y="1346286"/>
            <a:ext cx="12700" cy="1039776"/>
          </a:xfrm>
          <a:prstGeom prst="bentConnector3">
            <a:avLst>
              <a:gd name="adj1" fmla="val 1187236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Elbow Connector 81"/>
          <p:cNvCxnSpPr>
            <a:stCxn id="26" idx="0"/>
            <a:endCxn id="25" idx="0"/>
          </p:cNvCxnSpPr>
          <p:nvPr/>
        </p:nvCxnSpPr>
        <p:spPr>
          <a:xfrm rot="16200000" flipV="1">
            <a:off x="545565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Elbow Connector 85"/>
          <p:cNvCxnSpPr>
            <a:stCxn id="10" idx="0"/>
            <a:endCxn id="9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27" idx="3"/>
            <a:endCxn id="160" idx="1"/>
          </p:cNvCxnSpPr>
          <p:nvPr/>
        </p:nvCxnSpPr>
        <p:spPr>
          <a:xfrm>
            <a:off x="7042774" y="3077041"/>
            <a:ext cx="492707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10" idx="3"/>
            <a:endCxn id="12" idx="1"/>
          </p:cNvCxnSpPr>
          <p:nvPr/>
        </p:nvCxnSpPr>
        <p:spPr>
          <a:xfrm>
            <a:off x="5966772" y="3896111"/>
            <a:ext cx="1540995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116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9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0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845" y="2989274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357" y="1871298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0" name="Pentagon 119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1" name="Pentagon 120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2" name="Pentagon 121"/>
          <p:cNvSpPr/>
          <p:nvPr/>
        </p:nvSpPr>
        <p:spPr>
          <a:xfrm>
            <a:off x="7731001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3" name="Pentagon 122"/>
          <p:cNvSpPr/>
          <p:nvPr/>
        </p:nvSpPr>
        <p:spPr>
          <a:xfrm>
            <a:off x="8475087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5" name="Pentagon 124"/>
          <p:cNvSpPr/>
          <p:nvPr/>
        </p:nvSpPr>
        <p:spPr>
          <a:xfrm>
            <a:off x="6514604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Pentagon 130"/>
          <p:cNvSpPr/>
          <p:nvPr/>
        </p:nvSpPr>
        <p:spPr>
          <a:xfrm>
            <a:off x="8124801" y="1866174"/>
            <a:ext cx="710715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Implemented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12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pic>
        <p:nvPicPr>
          <p:cNvPr id="130" name="Picture 1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78" y="1785901"/>
            <a:ext cx="488443" cy="366332"/>
          </a:xfrm>
          <a:prstGeom prst="rect">
            <a:avLst/>
          </a:prstGeom>
        </p:spPr>
      </p:pic>
      <p:pic>
        <p:nvPicPr>
          <p:cNvPr id="134" name="Picture 13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985" y="2895911"/>
            <a:ext cx="430309" cy="322732"/>
          </a:xfrm>
          <a:prstGeom prst="rect">
            <a:avLst/>
          </a:prstGeom>
        </p:spPr>
      </p:pic>
      <p:pic>
        <p:nvPicPr>
          <p:cNvPr id="137" name="Picture 136"/>
          <p:cNvPicPr>
            <a:picLocks noChangeAspect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2004794" y="2296782"/>
            <a:ext cx="267800" cy="410237"/>
          </a:xfrm>
          <a:prstGeom prst="rect">
            <a:avLst/>
          </a:prstGeom>
        </p:spPr>
      </p:pic>
      <p:sp>
        <p:nvSpPr>
          <p:cNvPr id="157" name="Pentagon 156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8" name="Pentagon 157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9" name="Pentagon 158"/>
          <p:cNvSpPr/>
          <p:nvPr/>
        </p:nvSpPr>
        <p:spPr>
          <a:xfrm>
            <a:off x="3733822" y="2457349"/>
            <a:ext cx="62674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28" name="Curved Connector 1027"/>
          <p:cNvCxnSpPr>
            <a:stCxn id="1026" idx="2"/>
            <a:endCxn id="124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Elbow Connector 160"/>
          <p:cNvCxnSpPr>
            <a:stCxn id="124" idx="2"/>
            <a:endCxn id="130" idx="1"/>
          </p:cNvCxnSpPr>
          <p:nvPr/>
        </p:nvCxnSpPr>
        <p:spPr>
          <a:xfrm rot="16200000" flipH="1">
            <a:off x="2232218" y="776606"/>
            <a:ext cx="425583" cy="19593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209" name="Elbow Connector 208"/>
          <p:cNvCxnSpPr>
            <a:stCxn id="124" idx="2"/>
            <a:endCxn id="137" idx="1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Elbow Connector 215"/>
          <p:cNvCxnSpPr>
            <a:stCxn id="124" idx="2"/>
            <a:endCxn id="134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TextBox 21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pic>
        <p:nvPicPr>
          <p:cNvPr id="227" name="Picture 95"/>
          <p:cNvPicPr>
            <a:picLocks noChangeAspect="1"/>
          </p:cNvPicPr>
          <p:nvPr/>
        </p:nvPicPr>
        <p:blipFill>
          <a:blip r:embed="rId9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6" name="Straight Arrow Connector 235"/>
          <p:cNvCxnSpPr>
            <a:stCxn id="116" idx="3"/>
            <a:endCxn id="120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Curved Connector 245"/>
          <p:cNvCxnSpPr>
            <a:stCxn id="137" idx="2"/>
          </p:cNvCxnSpPr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TextBox 249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cxnSp>
        <p:nvCxnSpPr>
          <p:cNvPr id="251" name="Curved Connector 250"/>
          <p:cNvCxnSpPr>
            <a:stCxn id="137" idx="2"/>
            <a:endCxn id="1034" idx="0"/>
          </p:cNvCxnSpPr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TextBox 253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259" name="Curved Connector 258"/>
          <p:cNvCxnSpPr>
            <a:stCxn id="137" idx="2"/>
            <a:endCxn id="192" idx="3"/>
          </p:cNvCxnSpPr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Curved Connector 261"/>
          <p:cNvCxnSpPr>
            <a:stCxn id="137" idx="2"/>
            <a:endCxn id="197" idx="3"/>
          </p:cNvCxnSpPr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74" name="Straight Arrow Connector 273"/>
          <p:cNvCxnSpPr>
            <a:stCxn id="157" idx="3"/>
            <a:endCxn id="158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Connector 311"/>
          <p:cNvCxnSpPr>
            <a:stCxn id="120" idx="3"/>
            <a:endCxn id="121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Curved Connector 314"/>
          <p:cNvCxnSpPr>
            <a:stCxn id="157" idx="0"/>
            <a:endCxn id="38" idx="2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Curved Connector 317"/>
          <p:cNvCxnSpPr>
            <a:stCxn id="35" idx="2"/>
            <a:endCxn id="158" idx="0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Curved Connector 320"/>
          <p:cNvCxnSpPr>
            <a:stCxn id="34" idx="0"/>
            <a:endCxn id="120" idx="2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9" name="TextBox 358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sp>
        <p:nvSpPr>
          <p:cNvPr id="360" name="TextBox 359"/>
          <p:cNvSpPr txBox="1"/>
          <p:nvPr/>
        </p:nvSpPr>
        <p:spPr>
          <a:xfrm>
            <a:off x="3942710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sp>
        <p:nvSpPr>
          <p:cNvPr id="361" name="TextBox 360"/>
          <p:cNvSpPr txBox="1"/>
          <p:nvPr/>
        </p:nvSpPr>
        <p:spPr>
          <a:xfrm>
            <a:off x="407465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372" name="Straight Arrow Connector 371"/>
          <p:cNvCxnSpPr>
            <a:stCxn id="42" idx="3"/>
            <a:endCxn id="6" idx="1"/>
          </p:cNvCxnSpPr>
          <p:nvPr/>
        </p:nvCxnSpPr>
        <p:spPr>
          <a:xfrm>
            <a:off x="4491245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Curved Connector 380"/>
          <p:cNvCxnSpPr>
            <a:stCxn id="134" idx="2"/>
            <a:endCxn id="1034" idx="0"/>
          </p:cNvCxnSpPr>
          <p:nvPr/>
        </p:nvCxnSpPr>
        <p:spPr>
          <a:xfrm rot="5400000">
            <a:off x="2136039" y="2337596"/>
            <a:ext cx="760055" cy="252214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Curved Connector 383"/>
          <p:cNvCxnSpPr>
            <a:stCxn id="134" idx="2"/>
            <a:endCxn id="176" idx="0"/>
          </p:cNvCxnSpPr>
          <p:nvPr/>
        </p:nvCxnSpPr>
        <p:spPr>
          <a:xfrm rot="5400000">
            <a:off x="2168883" y="2715804"/>
            <a:ext cx="1105418" cy="211109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Curved Connector 386"/>
          <p:cNvCxnSpPr>
            <a:stCxn id="134" idx="2"/>
            <a:endCxn id="192" idx="3"/>
          </p:cNvCxnSpPr>
          <p:nvPr/>
        </p:nvCxnSpPr>
        <p:spPr>
          <a:xfrm rot="5400000">
            <a:off x="2417338" y="3220525"/>
            <a:ext cx="1361685" cy="135792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Curved Connector 389"/>
          <p:cNvCxnSpPr>
            <a:stCxn id="134" idx="2"/>
            <a:endCxn id="197" idx="3"/>
          </p:cNvCxnSpPr>
          <p:nvPr/>
        </p:nvCxnSpPr>
        <p:spPr>
          <a:xfrm rot="5400000">
            <a:off x="2256790" y="3370257"/>
            <a:ext cx="1671965" cy="136873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4" name="TextBox 393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95" name="TextBox 394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26" name="Curved Connector 425"/>
          <p:cNvCxnSpPr>
            <a:stCxn id="134" idx="3"/>
            <a:endCxn id="394" idx="1"/>
          </p:cNvCxnSpPr>
          <p:nvPr/>
        </p:nvCxnSpPr>
        <p:spPr>
          <a:xfrm>
            <a:off x="3992294" y="3057277"/>
            <a:ext cx="24582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9" name="TextBox 428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cxnSp>
        <p:nvCxnSpPr>
          <p:cNvPr id="430" name="Curved Connector 429"/>
          <p:cNvCxnSpPr>
            <a:stCxn id="121" idx="2"/>
            <a:endCxn id="36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8" name="Straight Arrow Connector 437"/>
          <p:cNvCxnSpPr>
            <a:stCxn id="8" idx="3"/>
            <a:endCxn id="131" idx="1"/>
          </p:cNvCxnSpPr>
          <p:nvPr/>
        </p:nvCxnSpPr>
        <p:spPr>
          <a:xfrm>
            <a:off x="7966705" y="1952141"/>
            <a:ext cx="158096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46" name="Straight Arrow Connector 445"/>
          <p:cNvCxnSpPr>
            <a:stCxn id="121" idx="3"/>
            <a:endCxn id="122" idx="1"/>
          </p:cNvCxnSpPr>
          <p:nvPr/>
        </p:nvCxnSpPr>
        <p:spPr>
          <a:xfrm>
            <a:off x="4850993" y="857932"/>
            <a:ext cx="28800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9" name="Curved Connector 448"/>
          <p:cNvCxnSpPr>
            <a:stCxn id="122" idx="2"/>
            <a:endCxn id="37" idx="0"/>
          </p:cNvCxnSpPr>
          <p:nvPr/>
        </p:nvCxnSpPr>
        <p:spPr>
          <a:xfrm rot="5400000">
            <a:off x="7674676" y="1040451"/>
            <a:ext cx="382751" cy="18964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Straight Arrow Connector 451"/>
          <p:cNvCxnSpPr>
            <a:stCxn id="122" idx="3"/>
            <a:endCxn id="123" idx="1"/>
          </p:cNvCxnSpPr>
          <p:nvPr/>
        </p:nvCxnSpPr>
        <p:spPr>
          <a:xfrm>
            <a:off x="8289680" y="857932"/>
            <a:ext cx="185407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5" name="Straight Arrow Connector 454"/>
          <p:cNvCxnSpPr>
            <a:stCxn id="158" idx="3"/>
            <a:endCxn id="159" idx="1"/>
          </p:cNvCxnSpPr>
          <p:nvPr/>
        </p:nvCxnSpPr>
        <p:spPr>
          <a:xfrm>
            <a:off x="3574928" y="2543316"/>
            <a:ext cx="158894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8" name="Rounded Rectangle 457"/>
          <p:cNvSpPr/>
          <p:nvPr/>
        </p:nvSpPr>
        <p:spPr>
          <a:xfrm>
            <a:off x="2454720" y="2005091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59" name="Curved Connector 458"/>
          <p:cNvCxnSpPr>
            <a:stCxn id="160" idx="0"/>
            <a:endCxn id="8" idx="2"/>
          </p:cNvCxnSpPr>
          <p:nvPr/>
        </p:nvCxnSpPr>
        <p:spPr>
          <a:xfrm rot="16200000" flipV="1">
            <a:off x="7239704" y="2400877"/>
            <a:ext cx="894903" cy="169364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3" name="Curved Connector 462"/>
          <p:cNvCxnSpPr>
            <a:stCxn id="12" idx="0"/>
            <a:endCxn id="8" idx="2"/>
          </p:cNvCxnSpPr>
          <p:nvPr/>
        </p:nvCxnSpPr>
        <p:spPr>
          <a:xfrm rot="16200000" flipV="1">
            <a:off x="6783521" y="2857060"/>
            <a:ext cx="1772037" cy="134132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Curved Connector 465"/>
          <p:cNvCxnSpPr>
            <a:stCxn id="118" idx="0"/>
            <a:endCxn id="8" idx="2"/>
          </p:cNvCxnSpPr>
          <p:nvPr/>
        </p:nvCxnSpPr>
        <p:spPr>
          <a:xfrm rot="16200000" flipV="1">
            <a:off x="6648080" y="2992501"/>
            <a:ext cx="2101231" cy="192444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Pentagon 159"/>
          <p:cNvSpPr/>
          <p:nvPr/>
        </p:nvSpPr>
        <p:spPr>
          <a:xfrm>
            <a:off x="7535481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Pentagon 11"/>
          <p:cNvSpPr/>
          <p:nvPr/>
        </p:nvSpPr>
        <p:spPr>
          <a:xfrm>
            <a:off x="7507767" y="3810144"/>
            <a:ext cx="54364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Released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7490030" y="4139338"/>
            <a:ext cx="609774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Validated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70" name="Straight Connector 469"/>
          <p:cNvCxnSpPr>
            <a:stCxn id="117" idx="3"/>
            <a:endCxn id="118" idx="1"/>
          </p:cNvCxnSpPr>
          <p:nvPr/>
        </p:nvCxnSpPr>
        <p:spPr>
          <a:xfrm>
            <a:off x="7029865" y="4225305"/>
            <a:ext cx="460165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7" name="Straight Arrow Connector 486"/>
          <p:cNvCxnSpPr>
            <a:stCxn id="36" idx="3"/>
            <a:endCxn id="37" idx="1"/>
          </p:cNvCxnSpPr>
          <p:nvPr/>
        </p:nvCxnSpPr>
        <p:spPr>
          <a:xfrm>
            <a:off x="4604022" y="1400873"/>
            <a:ext cx="2930850" cy="11743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Elbow Connector 489"/>
          <p:cNvCxnSpPr>
            <a:stCxn id="124" idx="2"/>
            <a:endCxn id="134" idx="1"/>
          </p:cNvCxnSpPr>
          <p:nvPr/>
        </p:nvCxnSpPr>
        <p:spPr>
          <a:xfrm rot="16200000" flipH="1">
            <a:off x="1756767" y="1252058"/>
            <a:ext cx="1513793" cy="20966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Box 218"/>
          <p:cNvSpPr txBox="1"/>
          <p:nvPr/>
        </p:nvSpPr>
        <p:spPr>
          <a:xfrm>
            <a:off x="2669042" y="300057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494" name="Straight Connector 493"/>
          <p:cNvCxnSpPr>
            <a:stCxn id="125" idx="3"/>
          </p:cNvCxnSpPr>
          <p:nvPr/>
        </p:nvCxnSpPr>
        <p:spPr>
          <a:xfrm flipV="1">
            <a:off x="7156946" y="1952140"/>
            <a:ext cx="255688" cy="1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3" name="TextBox 392"/>
          <p:cNvSpPr txBox="1"/>
          <p:nvPr/>
        </p:nvSpPr>
        <p:spPr>
          <a:xfrm>
            <a:off x="324169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10" name="Elbow Connector 509"/>
          <p:cNvCxnSpPr>
            <a:stCxn id="122" idx="0"/>
            <a:endCxn id="121" idx="0"/>
          </p:cNvCxnSpPr>
          <p:nvPr/>
        </p:nvCxnSpPr>
        <p:spPr>
          <a:xfrm rot="16200000" flipV="1">
            <a:off x="6241530" y="-947379"/>
            <a:ext cx="12700" cy="3438687"/>
          </a:xfrm>
          <a:prstGeom prst="bentConnector3">
            <a:avLst>
              <a:gd name="adj1" fmla="val 1349984"/>
            </a:avLst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9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16" name="Picture 95"/>
          <p:cNvPicPr>
            <a:picLocks noChangeAspect="1"/>
          </p:cNvPicPr>
          <p:nvPr/>
        </p:nvPicPr>
        <p:blipFill>
          <a:blip r:embed="rId9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17" name="Picture 95"/>
          <p:cNvPicPr>
            <a:picLocks noChangeAspect="1"/>
          </p:cNvPicPr>
          <p:nvPr/>
        </p:nvPicPr>
        <p:blipFill>
          <a:blip r:embed="rId9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733" y="65447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18" name="Picture 95"/>
          <p:cNvPicPr>
            <a:picLocks noChangeAspect="1"/>
          </p:cNvPicPr>
          <p:nvPr/>
        </p:nvPicPr>
        <p:blipFill>
          <a:blip r:embed="rId9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224" y="524632"/>
            <a:ext cx="159337" cy="17985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1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343" y="64544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202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438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32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42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2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178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925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72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593" y="174439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684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431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178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984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10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88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58167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4140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6672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09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710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Change management</a:t>
            </a:r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23" name="Rectangle 22"/>
          <p:cNvSpPr/>
          <p:nvPr/>
        </p:nvSpPr>
        <p:spPr>
          <a:xfrm>
            <a:off x="1166327" y="1842894"/>
            <a:ext cx="6748243" cy="380391"/>
          </a:xfrm>
          <a:prstGeom prst="rect">
            <a:avLst/>
          </a:prstGeom>
          <a:gradFill rotWithShape="1">
            <a:gsLst>
              <a:gs pos="0">
                <a:srgbClr val="E1CD00">
                  <a:tint val="50000"/>
                  <a:satMod val="300000"/>
                </a:srgbClr>
              </a:gs>
              <a:gs pos="35000">
                <a:srgbClr val="E1CD00">
                  <a:tint val="37000"/>
                  <a:satMod val="300000"/>
                </a:srgbClr>
              </a:gs>
              <a:gs pos="100000">
                <a:srgbClr val="E1CD00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E1CD00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ot="0" spcFirstLastPara="0" vertOverflow="overflow" horzOverflow="overflow" vert="horz" wrap="square" lIns="80978" tIns="80978" rIns="80978" bIns="809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Evaluation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841152" y="2393929"/>
            <a:ext cx="5398594" cy="380391"/>
          </a:xfrm>
          <a:prstGeom prst="rect">
            <a:avLst/>
          </a:prstGeom>
          <a:gradFill rotWithShape="1">
            <a:gsLst>
              <a:gs pos="0">
                <a:srgbClr val="84BD00">
                  <a:tint val="50000"/>
                  <a:satMod val="300000"/>
                </a:srgbClr>
              </a:gs>
              <a:gs pos="35000">
                <a:srgbClr val="84BD00">
                  <a:tint val="37000"/>
                  <a:satMod val="300000"/>
                </a:srgbClr>
              </a:gs>
              <a:gs pos="100000">
                <a:srgbClr val="84BD00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84BD00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ot="0" spcFirstLastPara="0" vertOverflow="overflow" horzOverflow="overflow" vert="horz" wrap="square" lIns="80978" tIns="80978" rIns="80978" bIns="809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Governance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515976" y="2944964"/>
            <a:ext cx="4048946" cy="989473"/>
          </a:xfrm>
          <a:prstGeom prst="rect">
            <a:avLst/>
          </a:prstGeom>
          <a:gradFill rotWithShape="1">
            <a:gsLst>
              <a:gs pos="0">
                <a:srgbClr val="0077C8">
                  <a:tint val="50000"/>
                  <a:satMod val="300000"/>
                </a:srgbClr>
              </a:gs>
              <a:gs pos="35000">
                <a:srgbClr val="0077C8">
                  <a:tint val="37000"/>
                  <a:satMod val="300000"/>
                </a:srgbClr>
              </a:gs>
              <a:gs pos="100000">
                <a:srgbClr val="0077C8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0077C8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ot="0" spcFirstLastPara="0" vertOverflow="overflow" horzOverflow="overflow" vert="horz" wrap="square" lIns="80978" tIns="80978" rIns="80978" bIns="8097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Implementation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149800" y="2480960"/>
            <a:ext cx="1101043" cy="202959"/>
          </a:xfrm>
          <a:prstGeom prst="rect">
            <a:avLst/>
          </a:prstGeom>
          <a:gradFill rotWithShape="1">
            <a:gsLst>
              <a:gs pos="0">
                <a:srgbClr val="0B3F77">
                  <a:shade val="51000"/>
                  <a:satMod val="130000"/>
                </a:srgbClr>
              </a:gs>
              <a:gs pos="80000">
                <a:srgbClr val="0B3F77">
                  <a:shade val="93000"/>
                  <a:satMod val="130000"/>
                </a:srgbClr>
              </a:gs>
              <a:gs pos="100000">
                <a:srgbClr val="0B3F77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Overflow="overflow" horzOverflow="overflow" vert="horz" wrap="square" lIns="80978" tIns="80978" rIns="80978" bIns="809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 open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896750" y="3323807"/>
            <a:ext cx="890768" cy="298604"/>
          </a:xfrm>
          <a:prstGeom prst="rect">
            <a:avLst/>
          </a:prstGeom>
          <a:solidFill>
            <a:srgbClr val="0B3F77"/>
          </a:solidFill>
          <a:ln w="25400" cap="flat" cmpd="sng" algn="ctr">
            <a:solidFill>
              <a:srgbClr val="0B3F77">
                <a:shade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80978" tIns="80978" rIns="80978" bIns="809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</a:t>
            </a:r>
            <a:endParaRPr kumimoji="0" lang="en-GB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Open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682917" y="3321248"/>
            <a:ext cx="890768" cy="298604"/>
          </a:xfrm>
          <a:prstGeom prst="rect">
            <a:avLst/>
          </a:prstGeom>
          <a:solidFill>
            <a:srgbClr val="0B3F77"/>
          </a:solidFill>
          <a:ln w="25400" cap="flat" cmpd="sng" algn="ctr">
            <a:solidFill>
              <a:srgbClr val="0B3F77">
                <a:shade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80978" tIns="80978" rIns="80978" bIns="809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 </a:t>
            </a:r>
            <a:endParaRPr kumimoji="0" lang="en-GB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378481" y="2486767"/>
            <a:ext cx="707503" cy="191345"/>
          </a:xfrm>
          <a:prstGeom prst="rect">
            <a:avLst/>
          </a:prstGeom>
          <a:gradFill rotWithShape="1">
            <a:gsLst>
              <a:gs pos="0">
                <a:srgbClr val="0B3F77">
                  <a:shade val="51000"/>
                  <a:satMod val="130000"/>
                </a:srgbClr>
              </a:gs>
              <a:gs pos="80000">
                <a:srgbClr val="0B3F77">
                  <a:shade val="93000"/>
                  <a:satMod val="130000"/>
                </a:srgbClr>
              </a:gs>
              <a:gs pos="100000">
                <a:srgbClr val="0B3F77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Overflow="overflow" horzOverflow="overflow" vert="horz" wrap="square" lIns="80978" tIns="80978" rIns="80978" bIns="809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 closed</a:t>
            </a:r>
          </a:p>
        </p:txBody>
      </p:sp>
      <p:cxnSp>
        <p:nvCxnSpPr>
          <p:cNvPr id="30" name="Elbow Connector 29"/>
          <p:cNvCxnSpPr>
            <a:stCxn id="28" idx="3"/>
            <a:endCxn id="29" idx="1"/>
          </p:cNvCxnSpPr>
          <p:nvPr/>
        </p:nvCxnSpPr>
        <p:spPr>
          <a:xfrm flipV="1">
            <a:off x="5573685" y="2582440"/>
            <a:ext cx="804796" cy="888110"/>
          </a:xfrm>
          <a:prstGeom prst="bentConnector3">
            <a:avLst>
              <a:gd name="adj1" fmla="val 50000"/>
            </a:avLst>
          </a:prstGeom>
          <a:noFill/>
          <a:ln w="25400" cap="flat" cmpd="sng" algn="ctr">
            <a:solidFill>
              <a:srgbClr val="E1CD00"/>
            </a:solidFill>
            <a:prstDash val="solid"/>
            <a:tailEnd type="triangl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31" name="Straight Arrow Connector 30"/>
          <p:cNvCxnSpPr>
            <a:stCxn id="27" idx="3"/>
            <a:endCxn id="28" idx="1"/>
          </p:cNvCxnSpPr>
          <p:nvPr/>
        </p:nvCxnSpPr>
        <p:spPr>
          <a:xfrm flipV="1">
            <a:off x="3787518" y="3470550"/>
            <a:ext cx="895399" cy="2559"/>
          </a:xfrm>
          <a:prstGeom prst="straightConnector1">
            <a:avLst/>
          </a:prstGeom>
          <a:noFill/>
          <a:ln w="25400" cap="flat" cmpd="sng" algn="ctr">
            <a:solidFill>
              <a:srgbClr val="E1CD00"/>
            </a:solidFill>
            <a:prstDash val="solid"/>
            <a:tailEnd type="triangl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32" name="Rectangle 31"/>
          <p:cNvSpPr/>
          <p:nvPr/>
        </p:nvSpPr>
        <p:spPr>
          <a:xfrm>
            <a:off x="1389296" y="1936223"/>
            <a:ext cx="903711" cy="191345"/>
          </a:xfrm>
          <a:prstGeom prst="rect">
            <a:avLst/>
          </a:prstGeom>
          <a:gradFill rotWithShape="1">
            <a:gsLst>
              <a:gs pos="0">
                <a:srgbClr val="0B3F77">
                  <a:shade val="51000"/>
                  <a:satMod val="130000"/>
                </a:srgbClr>
              </a:gs>
              <a:gs pos="80000">
                <a:srgbClr val="0B3F77">
                  <a:shade val="93000"/>
                  <a:satMod val="130000"/>
                </a:srgbClr>
              </a:gs>
              <a:gs pos="100000">
                <a:srgbClr val="0B3F77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Overflow="overflow" horzOverflow="overflow" vert="horz" wrap="square" lIns="80978" tIns="80978" rIns="80978" bIns="809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CR open</a:t>
            </a:r>
          </a:p>
        </p:txBody>
      </p:sp>
      <p:cxnSp>
        <p:nvCxnSpPr>
          <p:cNvPr id="33" name="Elbow Connector 32"/>
          <p:cNvCxnSpPr>
            <a:stCxn id="32" idx="2"/>
            <a:endCxn id="26" idx="1"/>
          </p:cNvCxnSpPr>
          <p:nvPr/>
        </p:nvCxnSpPr>
        <p:spPr>
          <a:xfrm rot="16200000" flipH="1">
            <a:off x="1768040" y="2200680"/>
            <a:ext cx="454872" cy="308648"/>
          </a:xfrm>
          <a:prstGeom prst="bentConnector2">
            <a:avLst/>
          </a:prstGeom>
          <a:noFill/>
          <a:ln w="25400" cap="flat" cmpd="sng" algn="ctr">
            <a:solidFill>
              <a:srgbClr val="00B2A9"/>
            </a:solidFill>
            <a:prstDash val="solid"/>
            <a:tailEnd type="triangl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34" name="Elbow Connector 33"/>
          <p:cNvCxnSpPr>
            <a:stCxn id="26" idx="2"/>
            <a:endCxn id="27" idx="1"/>
          </p:cNvCxnSpPr>
          <p:nvPr/>
        </p:nvCxnSpPr>
        <p:spPr>
          <a:xfrm rot="16200000" flipH="1">
            <a:off x="2403941" y="2980299"/>
            <a:ext cx="789190" cy="196429"/>
          </a:xfrm>
          <a:prstGeom prst="bentConnector2">
            <a:avLst/>
          </a:prstGeom>
          <a:noFill/>
          <a:ln w="25400" cap="flat" cmpd="sng" algn="ctr">
            <a:solidFill>
              <a:srgbClr val="00B2A9"/>
            </a:solidFill>
            <a:prstDash val="solid"/>
            <a:tailEnd type="triangl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35" name="Rectangle 34"/>
          <p:cNvSpPr/>
          <p:nvPr/>
        </p:nvSpPr>
        <p:spPr>
          <a:xfrm>
            <a:off x="7019560" y="1936223"/>
            <a:ext cx="707503" cy="191345"/>
          </a:xfrm>
          <a:prstGeom prst="rect">
            <a:avLst/>
          </a:prstGeom>
          <a:gradFill rotWithShape="1">
            <a:gsLst>
              <a:gs pos="0">
                <a:srgbClr val="0B3F77">
                  <a:shade val="51000"/>
                  <a:satMod val="130000"/>
                </a:srgbClr>
              </a:gs>
              <a:gs pos="80000">
                <a:srgbClr val="0B3F77">
                  <a:shade val="93000"/>
                  <a:satMod val="130000"/>
                </a:srgbClr>
              </a:gs>
              <a:gs pos="100000">
                <a:srgbClr val="0B3F77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Overflow="overflow" horzOverflow="overflow" vert="horz" wrap="square" lIns="80978" tIns="80978" rIns="80978" bIns="809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CR closed</a:t>
            </a:r>
          </a:p>
        </p:txBody>
      </p:sp>
      <p:cxnSp>
        <p:nvCxnSpPr>
          <p:cNvPr id="36" name="Elbow Connector 35"/>
          <p:cNvCxnSpPr>
            <a:stCxn id="29" idx="3"/>
            <a:endCxn id="35" idx="2"/>
          </p:cNvCxnSpPr>
          <p:nvPr/>
        </p:nvCxnSpPr>
        <p:spPr>
          <a:xfrm flipV="1">
            <a:off x="7085985" y="2127568"/>
            <a:ext cx="287327" cy="454872"/>
          </a:xfrm>
          <a:prstGeom prst="bentConnector2">
            <a:avLst/>
          </a:prstGeom>
          <a:noFill/>
          <a:ln w="38100" cap="flat" cmpd="sng" algn="ctr">
            <a:solidFill>
              <a:srgbClr val="E1CD00"/>
            </a:solidFill>
            <a:prstDash val="solid"/>
            <a:tailEnd type="triangle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37" name="Rectangle 36"/>
          <p:cNvSpPr/>
          <p:nvPr/>
        </p:nvSpPr>
        <p:spPr>
          <a:xfrm>
            <a:off x="719571" y="1501629"/>
            <a:ext cx="7367415" cy="2684477"/>
          </a:xfrm>
          <a:prstGeom prst="rect">
            <a:avLst/>
          </a:prstGeom>
          <a:noFill/>
          <a:ln w="25400" cap="flat" cmpd="sng" algn="ctr">
            <a:solidFill>
              <a:srgbClr val="0B3F77"/>
            </a:solidFill>
            <a:prstDash val="solid"/>
          </a:ln>
          <a:effectLst/>
        </p:spPr>
        <p:txBody>
          <a:bodyPr rot="0" spcFirstLastPara="0" vertOverflow="overflow" horzOverflow="overflow" vert="horz" wrap="square" lIns="80978" tIns="80978" rIns="80978" bIns="8097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Global Enterprise Change</a:t>
            </a:r>
          </a:p>
        </p:txBody>
      </p:sp>
      <p:pic>
        <p:nvPicPr>
          <p:cNvPr id="38" name="Picture 4" descr="C:\Users\vrn\AppData\Local\Temp\SNAGHTML1e530e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064" y="1953906"/>
            <a:ext cx="171359" cy="180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6" descr="C:\Users\vrn\AppData\Local\Temp\SNAGHTML1e539c0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869" y="2489052"/>
            <a:ext cx="199919" cy="199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8" descr="C:\Users\vrn\AppData\Local\Temp\SNAGHTML1e54108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073" y="3375350"/>
            <a:ext cx="199919" cy="19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54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2" grpId="0" animBg="1"/>
      <p:bldP spid="3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960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1370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554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Change management</a:t>
            </a:r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  <p:sp>
        <p:nvSpPr>
          <p:cNvPr id="58" name="Rounded Rectangle 117"/>
          <p:cNvSpPr/>
          <p:nvPr/>
        </p:nvSpPr>
        <p:spPr>
          <a:xfrm>
            <a:off x="621430" y="3082897"/>
            <a:ext cx="8121098" cy="703618"/>
          </a:xfrm>
          <a:prstGeom prst="roundRect">
            <a:avLst/>
          </a:prstGeom>
          <a:gradFill rotWithShape="1">
            <a:gsLst>
              <a:gs pos="0">
                <a:srgbClr val="E87722">
                  <a:tint val="50000"/>
                  <a:satMod val="300000"/>
                </a:srgbClr>
              </a:gs>
              <a:gs pos="35000">
                <a:srgbClr val="E87722">
                  <a:tint val="37000"/>
                  <a:satMod val="300000"/>
                </a:srgbClr>
              </a:gs>
              <a:gs pos="100000">
                <a:srgbClr val="E87722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E87722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</p:txBody>
      </p:sp>
      <p:sp>
        <p:nvSpPr>
          <p:cNvPr id="59" name="Rounded Rectangle 118"/>
          <p:cNvSpPr/>
          <p:nvPr/>
        </p:nvSpPr>
        <p:spPr>
          <a:xfrm>
            <a:off x="621430" y="2219420"/>
            <a:ext cx="8121098" cy="703618"/>
          </a:xfrm>
          <a:prstGeom prst="roundRect">
            <a:avLst/>
          </a:prstGeom>
          <a:gradFill rotWithShape="1">
            <a:gsLst>
              <a:gs pos="0">
                <a:srgbClr val="0077C8">
                  <a:tint val="50000"/>
                  <a:satMod val="300000"/>
                </a:srgbClr>
              </a:gs>
              <a:gs pos="35000">
                <a:srgbClr val="0077C8">
                  <a:tint val="37000"/>
                  <a:satMod val="300000"/>
                </a:srgbClr>
              </a:gs>
              <a:gs pos="100000">
                <a:srgbClr val="0077C8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0077C8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</p:txBody>
      </p:sp>
      <p:sp>
        <p:nvSpPr>
          <p:cNvPr id="60" name="Rounded Rectangle 54"/>
          <p:cNvSpPr/>
          <p:nvPr/>
        </p:nvSpPr>
        <p:spPr>
          <a:xfrm>
            <a:off x="621430" y="3913096"/>
            <a:ext cx="8121098" cy="738899"/>
          </a:xfrm>
          <a:prstGeom prst="roundRect">
            <a:avLst/>
          </a:prstGeom>
          <a:gradFill rotWithShape="1">
            <a:gsLst>
              <a:gs pos="0">
                <a:srgbClr val="84BD00">
                  <a:tint val="50000"/>
                  <a:satMod val="300000"/>
                </a:srgbClr>
              </a:gs>
              <a:gs pos="35000">
                <a:srgbClr val="84BD00">
                  <a:tint val="37000"/>
                  <a:satMod val="300000"/>
                </a:srgbClr>
              </a:gs>
              <a:gs pos="100000">
                <a:srgbClr val="84BD00">
                  <a:tint val="15000"/>
                  <a:satMod val="350000"/>
                </a:srgbClr>
              </a:gs>
            </a:gsLst>
            <a:lin ang="16200000" scaled="1"/>
          </a:gradFill>
          <a:ln w="38100" cap="flat" cmpd="sng" algn="ctr">
            <a:solidFill>
              <a:srgbClr val="DA291C">
                <a:lumMod val="7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</p:txBody>
      </p:sp>
      <p:sp>
        <p:nvSpPr>
          <p:cNvPr id="61" name="Rounded Rectangle 119"/>
          <p:cNvSpPr/>
          <p:nvPr/>
        </p:nvSpPr>
        <p:spPr>
          <a:xfrm>
            <a:off x="621431" y="1493427"/>
            <a:ext cx="8121098" cy="622844"/>
          </a:xfrm>
          <a:prstGeom prst="roundRect">
            <a:avLst/>
          </a:prstGeom>
          <a:gradFill rotWithShape="1">
            <a:gsLst>
              <a:gs pos="0">
                <a:srgbClr val="0B3F77">
                  <a:tint val="50000"/>
                  <a:satMod val="300000"/>
                </a:srgbClr>
              </a:gs>
              <a:gs pos="35000">
                <a:srgbClr val="0B3F77">
                  <a:tint val="37000"/>
                  <a:satMod val="300000"/>
                </a:srgbClr>
              </a:gs>
              <a:gs pos="100000">
                <a:srgbClr val="0B3F77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</p:txBody>
      </p:sp>
      <p:sp>
        <p:nvSpPr>
          <p:cNvPr id="62" name="Rounded Rectangle 82"/>
          <p:cNvSpPr/>
          <p:nvPr/>
        </p:nvSpPr>
        <p:spPr>
          <a:xfrm>
            <a:off x="5349341" y="2378526"/>
            <a:ext cx="915045" cy="393507"/>
          </a:xfrm>
          <a:prstGeom prst="roundRect">
            <a:avLst/>
          </a:prstGeom>
          <a:solidFill>
            <a:srgbClr val="0077C8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변경요청</a:t>
            </a:r>
            <a:r>
              <a:rPr kumimoji="0" lang="en-US" altLang="ko-KR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/>
            </a:r>
            <a:br>
              <a:rPr kumimoji="0" lang="en-US" altLang="ko-KR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</a:br>
            <a:r>
              <a:rPr kumimoji="0" lang="en-US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(CR)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</p:txBody>
      </p:sp>
      <p:sp>
        <p:nvSpPr>
          <p:cNvPr id="63" name="Rounded Rectangle 9"/>
          <p:cNvSpPr/>
          <p:nvPr/>
        </p:nvSpPr>
        <p:spPr>
          <a:xfrm>
            <a:off x="2889223" y="3233464"/>
            <a:ext cx="915045" cy="393507"/>
          </a:xfrm>
          <a:prstGeom prst="roundRect">
            <a:avLst/>
          </a:prstGeom>
          <a:solidFill>
            <a:srgbClr val="0B3F77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6675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변경지시</a:t>
            </a:r>
            <a:r>
              <a:rPr kumimoji="0" lang="en-US" altLang="ko-KR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/>
            </a:r>
            <a:br>
              <a:rPr kumimoji="0" lang="en-US" altLang="ko-KR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</a:br>
            <a:r>
              <a:rPr kumimoji="0" lang="en-US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(CO)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49609" y="1666349"/>
            <a:ext cx="977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200" b="1" dirty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Employees</a:t>
            </a:r>
            <a:endParaRPr lang="en-US" sz="1200" b="1" dirty="0">
              <a:solidFill>
                <a:srgbClr val="005386">
                  <a:lumMod val="50000"/>
                </a:srgbClr>
              </a:solidFill>
              <a:latin typeface="현대하모니 M" panose="02020603020101020101" pitchFamily="18" charset="-127"/>
              <a:ea typeface="현대하모니 M" panose="02020603020101020101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568064" y="2331988"/>
            <a:ext cx="11312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200" b="1" dirty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Stakeholders</a:t>
            </a:r>
            <a:r>
              <a:rPr lang="en-US" sz="1200" dirty="0" smtClean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/>
            </a:r>
            <a:br>
              <a:rPr lang="en-US" sz="1200" dirty="0" smtClean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</a:br>
            <a:r>
              <a:rPr lang="en-US" sz="600" dirty="0" smtClean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includes: Change Board &amp; assigned change coordinator</a:t>
            </a:r>
            <a:endParaRPr lang="en-US" sz="1050" dirty="0">
              <a:solidFill>
                <a:srgbClr val="005386">
                  <a:lumMod val="50000"/>
                </a:srgbClr>
              </a:solidFill>
              <a:latin typeface="현대하모니 M" panose="02020603020101020101" pitchFamily="18" charset="-127"/>
              <a:ea typeface="현대하모니 M" panose="02020603020101020101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93626" y="3116252"/>
            <a:ext cx="1131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200" b="1" dirty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Functional Governance</a:t>
            </a:r>
            <a:r>
              <a:rPr lang="en-US" sz="1200" dirty="0" smtClean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/>
            </a:r>
            <a:br>
              <a:rPr lang="en-US" sz="1200" dirty="0" smtClean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</a:br>
            <a:r>
              <a:rPr lang="en-US" sz="600" dirty="0" smtClean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Change Coordinator,</a:t>
            </a:r>
            <a:br>
              <a:rPr lang="en-US" sz="600" dirty="0" smtClean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</a:br>
            <a:r>
              <a:rPr lang="en-US" sz="600" dirty="0" smtClean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Change board</a:t>
            </a:r>
            <a:endParaRPr lang="en-US" sz="1200" dirty="0">
              <a:solidFill>
                <a:srgbClr val="005386">
                  <a:lumMod val="50000"/>
                </a:srgbClr>
              </a:solidFill>
              <a:latin typeface="현대하모니 M" panose="02020603020101020101" pitchFamily="18" charset="-127"/>
              <a:ea typeface="현대하모니 M" panose="02020603020101020101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29805" y="4047950"/>
            <a:ext cx="1131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200" b="1" dirty="0">
                <a:solidFill>
                  <a:srgbClr val="005386">
                    <a:lumMod val="50000"/>
                  </a:srgb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Functional Assignments</a:t>
            </a:r>
          </a:p>
        </p:txBody>
      </p:sp>
      <p:sp>
        <p:nvSpPr>
          <p:cNvPr id="68" name="Rounded Rectangle 66"/>
          <p:cNvSpPr/>
          <p:nvPr/>
        </p:nvSpPr>
        <p:spPr>
          <a:xfrm>
            <a:off x="7863732" y="4128409"/>
            <a:ext cx="774802" cy="335118"/>
          </a:xfrm>
          <a:prstGeom prst="roundRect">
            <a:avLst>
              <a:gd name="adj" fmla="val 10000"/>
            </a:avLst>
          </a:prstGeom>
          <a:solidFill>
            <a:srgbClr val="E1CD00">
              <a:lumMod val="60000"/>
              <a:lumOff val="40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변경실행</a:t>
            </a:r>
            <a:endParaRPr kumimoji="0" lang="en-US" altLang="ko-KR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(CA)</a:t>
            </a:r>
          </a:p>
        </p:txBody>
      </p:sp>
      <p:cxnSp>
        <p:nvCxnSpPr>
          <p:cNvPr id="69" name="Elbow Connector 19"/>
          <p:cNvCxnSpPr/>
          <p:nvPr/>
        </p:nvCxnSpPr>
        <p:spPr>
          <a:xfrm rot="5400000">
            <a:off x="8006937" y="3892108"/>
            <a:ext cx="488392" cy="3632"/>
          </a:xfrm>
          <a:prstGeom prst="bentConnector3">
            <a:avLst>
              <a:gd name="adj1" fmla="val 50000"/>
            </a:avLst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  <a:headEnd type="none" w="med" len="med"/>
            <a:tailEnd type="triangle" w="med" len="med"/>
          </a:ln>
          <a:effectLst/>
        </p:spPr>
      </p:cxnSp>
      <p:sp>
        <p:nvSpPr>
          <p:cNvPr id="70" name="Rounded Rectangle 70"/>
          <p:cNvSpPr/>
          <p:nvPr/>
        </p:nvSpPr>
        <p:spPr>
          <a:xfrm>
            <a:off x="6675976" y="4145976"/>
            <a:ext cx="774802" cy="335118"/>
          </a:xfrm>
          <a:prstGeom prst="roundRect">
            <a:avLst>
              <a:gd name="adj" fmla="val 10000"/>
            </a:avLst>
          </a:prstGeom>
          <a:solidFill>
            <a:srgbClr val="E1CD00">
              <a:lumMod val="60000"/>
              <a:lumOff val="40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변경실행</a:t>
            </a:r>
            <a:endParaRPr kumimoji="0" lang="en-US" altLang="ko-KR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(CA)</a:t>
            </a:r>
          </a:p>
        </p:txBody>
      </p:sp>
      <p:cxnSp>
        <p:nvCxnSpPr>
          <p:cNvPr id="71" name="Elbow Connector 71"/>
          <p:cNvCxnSpPr/>
          <p:nvPr/>
        </p:nvCxnSpPr>
        <p:spPr>
          <a:xfrm rot="16200000" flipH="1">
            <a:off x="6810398" y="3900691"/>
            <a:ext cx="505958" cy="4034"/>
          </a:xfrm>
          <a:prstGeom prst="bentConnector3">
            <a:avLst>
              <a:gd name="adj1" fmla="val 50000"/>
            </a:avLst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  <a:headEnd type="none" w="med" len="med"/>
            <a:tailEnd type="triangle" w="med" len="med"/>
          </a:ln>
          <a:effectLst/>
        </p:spPr>
      </p:cxnSp>
      <p:sp>
        <p:nvSpPr>
          <p:cNvPr id="72" name="Rounded Rectangle 112"/>
          <p:cNvSpPr/>
          <p:nvPr/>
        </p:nvSpPr>
        <p:spPr>
          <a:xfrm>
            <a:off x="5419462" y="4146596"/>
            <a:ext cx="774802" cy="335118"/>
          </a:xfrm>
          <a:prstGeom prst="roundRect">
            <a:avLst>
              <a:gd name="adj" fmla="val 10000"/>
            </a:avLst>
          </a:prstGeom>
          <a:solidFill>
            <a:srgbClr val="E1CD00">
              <a:lumMod val="60000"/>
              <a:lumOff val="40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변경실행</a:t>
            </a:r>
            <a:endParaRPr kumimoji="0" lang="en-US" altLang="ko-KR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(CA)</a:t>
            </a:r>
          </a:p>
        </p:txBody>
      </p:sp>
      <p:cxnSp>
        <p:nvCxnSpPr>
          <p:cNvPr id="73" name="Elbow Connector 120"/>
          <p:cNvCxnSpPr/>
          <p:nvPr/>
        </p:nvCxnSpPr>
        <p:spPr>
          <a:xfrm rot="5400000">
            <a:off x="5553574" y="3900772"/>
            <a:ext cx="506578" cy="4493"/>
          </a:xfrm>
          <a:prstGeom prst="bentConnector3">
            <a:avLst>
              <a:gd name="adj1" fmla="val 50000"/>
            </a:avLst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  <a:headEnd type="none" w="med" len="med"/>
            <a:tailEnd type="triangle" w="med" len="med"/>
          </a:ln>
          <a:effectLst/>
        </p:spPr>
      </p:cxnSp>
      <p:sp>
        <p:nvSpPr>
          <p:cNvPr id="74" name="Right Arrow 6"/>
          <p:cNvSpPr/>
          <p:nvPr/>
        </p:nvSpPr>
        <p:spPr>
          <a:xfrm>
            <a:off x="4537494" y="2153365"/>
            <a:ext cx="113037" cy="115244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marR="0" lvl="0" indent="0" algn="ctr" defTabSz="4445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</p:txBody>
      </p:sp>
      <p:sp>
        <p:nvSpPr>
          <p:cNvPr id="75" name="Rounded Rectangle 144"/>
          <p:cNvSpPr/>
          <p:nvPr/>
        </p:nvSpPr>
        <p:spPr>
          <a:xfrm>
            <a:off x="2959344" y="4145979"/>
            <a:ext cx="774802" cy="335118"/>
          </a:xfrm>
          <a:prstGeom prst="roundRect">
            <a:avLst>
              <a:gd name="adj" fmla="val 10000"/>
            </a:avLst>
          </a:prstGeom>
          <a:solidFill>
            <a:srgbClr val="E1CD00">
              <a:lumMod val="60000"/>
              <a:lumOff val="40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변경실행</a:t>
            </a:r>
            <a:endParaRPr kumimoji="0" lang="en-US" altLang="ko-KR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(CA)</a:t>
            </a:r>
          </a:p>
        </p:txBody>
      </p:sp>
      <p:cxnSp>
        <p:nvCxnSpPr>
          <p:cNvPr id="76" name="Elbow Connector 145"/>
          <p:cNvCxnSpPr/>
          <p:nvPr/>
        </p:nvCxnSpPr>
        <p:spPr>
          <a:xfrm rot="16200000" flipH="1">
            <a:off x="3122310" y="3933116"/>
            <a:ext cx="448871" cy="1"/>
          </a:xfrm>
          <a:prstGeom prst="bentConnector3">
            <a:avLst>
              <a:gd name="adj1" fmla="val 50000"/>
            </a:avLst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  <a:headEnd type="none" w="med" len="med"/>
            <a:tailEnd type="triangle" w="med" len="med"/>
          </a:ln>
          <a:effectLst/>
        </p:spPr>
      </p:cxnSp>
      <p:sp>
        <p:nvSpPr>
          <p:cNvPr id="77" name="Rounded Rectangle 146"/>
          <p:cNvSpPr/>
          <p:nvPr/>
        </p:nvSpPr>
        <p:spPr>
          <a:xfrm>
            <a:off x="1811891" y="4146596"/>
            <a:ext cx="774802" cy="335118"/>
          </a:xfrm>
          <a:prstGeom prst="roundRect">
            <a:avLst>
              <a:gd name="adj" fmla="val 10000"/>
            </a:avLst>
          </a:prstGeom>
          <a:solidFill>
            <a:srgbClr val="E1CD00">
              <a:lumMod val="60000"/>
              <a:lumOff val="40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변경실행</a:t>
            </a:r>
            <a:endParaRPr kumimoji="0" lang="en-US" altLang="ko-KR" sz="1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(CA)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</p:txBody>
      </p:sp>
      <p:cxnSp>
        <p:nvCxnSpPr>
          <p:cNvPr id="78" name="Elbow Connector 83"/>
          <p:cNvCxnSpPr/>
          <p:nvPr/>
        </p:nvCxnSpPr>
        <p:spPr>
          <a:xfrm rot="16200000" flipH="1">
            <a:off x="5618924" y="2980989"/>
            <a:ext cx="375879" cy="3482"/>
          </a:xfrm>
          <a:prstGeom prst="bentConnector3">
            <a:avLst>
              <a:gd name="adj1" fmla="val 50000"/>
            </a:avLst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  <a:headEnd type="none" w="med" len="med"/>
            <a:tailEnd type="triangle" w="med" len="med"/>
          </a:ln>
          <a:effectLst/>
        </p:spPr>
      </p:cxnSp>
      <p:cxnSp>
        <p:nvCxnSpPr>
          <p:cNvPr id="79" name="Elbow Connector 84"/>
          <p:cNvCxnSpPr/>
          <p:nvPr/>
        </p:nvCxnSpPr>
        <p:spPr>
          <a:xfrm rot="16200000" flipH="1">
            <a:off x="6408177" y="2555505"/>
            <a:ext cx="1310399" cy="1"/>
          </a:xfrm>
          <a:prstGeom prst="bentConnector3">
            <a:avLst>
              <a:gd name="adj1" fmla="val 50000"/>
            </a:avLst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  <a:headEnd type="none" w="med" len="med"/>
            <a:tailEnd type="triangle" w="med" len="med"/>
          </a:ln>
          <a:effectLst/>
        </p:spPr>
      </p:cxnSp>
      <p:sp>
        <p:nvSpPr>
          <p:cNvPr id="80" name="Rounded Rectangle 95"/>
          <p:cNvSpPr/>
          <p:nvPr/>
        </p:nvSpPr>
        <p:spPr>
          <a:xfrm>
            <a:off x="5349341" y="3233464"/>
            <a:ext cx="915045" cy="393507"/>
          </a:xfrm>
          <a:prstGeom prst="roundRect">
            <a:avLst/>
          </a:prstGeom>
          <a:solidFill>
            <a:srgbClr val="0B3F77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6675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변경지시</a:t>
            </a:r>
            <a: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/>
            </a:r>
            <a:b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</a:br>
            <a: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(CO)</a:t>
            </a:r>
          </a:p>
        </p:txBody>
      </p:sp>
      <p:sp>
        <p:nvSpPr>
          <p:cNvPr id="81" name="Rounded Rectangle 97"/>
          <p:cNvSpPr/>
          <p:nvPr/>
        </p:nvSpPr>
        <p:spPr>
          <a:xfrm>
            <a:off x="6605855" y="3233464"/>
            <a:ext cx="915045" cy="393507"/>
          </a:xfrm>
          <a:prstGeom prst="roundRect">
            <a:avLst/>
          </a:prstGeom>
          <a:solidFill>
            <a:srgbClr val="0B3F77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6675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변경지시</a:t>
            </a:r>
            <a: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/>
            </a:r>
            <a:b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</a:br>
            <a: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(CO)</a:t>
            </a:r>
          </a:p>
        </p:txBody>
      </p:sp>
      <p:sp>
        <p:nvSpPr>
          <p:cNvPr id="82" name="Rounded Rectangle 100"/>
          <p:cNvSpPr/>
          <p:nvPr/>
        </p:nvSpPr>
        <p:spPr>
          <a:xfrm>
            <a:off x="7793611" y="3233463"/>
            <a:ext cx="915045" cy="393507"/>
          </a:xfrm>
          <a:prstGeom prst="roundRect">
            <a:avLst/>
          </a:prstGeom>
          <a:solidFill>
            <a:srgbClr val="0B3F77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6675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변경지시</a:t>
            </a:r>
            <a: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/>
            </a:r>
            <a:b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</a:br>
            <a: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(CO)</a:t>
            </a:r>
          </a:p>
        </p:txBody>
      </p:sp>
      <p:sp>
        <p:nvSpPr>
          <p:cNvPr id="83" name="Rounded Rectangle 102"/>
          <p:cNvSpPr/>
          <p:nvPr/>
        </p:nvSpPr>
        <p:spPr>
          <a:xfrm>
            <a:off x="7793611" y="2389488"/>
            <a:ext cx="915045" cy="393507"/>
          </a:xfrm>
          <a:prstGeom prst="roundRect">
            <a:avLst/>
          </a:prstGeom>
          <a:solidFill>
            <a:srgbClr val="0077C8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변경요청</a:t>
            </a:r>
            <a: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/>
            </a:r>
            <a:b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</a:br>
            <a:r>
              <a:rPr kumimoji="0" lang="en-US" altLang="ko-KR" sz="1050" b="1" i="0" u="none" strike="noStrike" kern="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(CR)</a:t>
            </a:r>
          </a:p>
        </p:txBody>
      </p:sp>
      <p:sp>
        <p:nvSpPr>
          <p:cNvPr id="84" name="Rounded Rectangle 50"/>
          <p:cNvSpPr/>
          <p:nvPr/>
        </p:nvSpPr>
        <p:spPr>
          <a:xfrm>
            <a:off x="6669291" y="1636899"/>
            <a:ext cx="788173" cy="393507"/>
          </a:xfrm>
          <a:prstGeom prst="roundRect">
            <a:avLst/>
          </a:prstGeom>
          <a:gradFill rotWithShape="1">
            <a:gsLst>
              <a:gs pos="0">
                <a:srgbClr val="E87722">
                  <a:tint val="50000"/>
                  <a:satMod val="300000"/>
                </a:srgbClr>
              </a:gs>
              <a:gs pos="35000">
                <a:srgbClr val="E87722">
                  <a:tint val="37000"/>
                  <a:satMod val="300000"/>
                </a:srgbClr>
              </a:gs>
              <a:gs pos="100000">
                <a:srgbClr val="E87722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E87722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이슈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</p:txBody>
      </p:sp>
      <p:sp>
        <p:nvSpPr>
          <p:cNvPr id="85" name="Rounded Rectangle 51"/>
          <p:cNvSpPr/>
          <p:nvPr/>
        </p:nvSpPr>
        <p:spPr>
          <a:xfrm>
            <a:off x="7857047" y="1632994"/>
            <a:ext cx="788173" cy="393507"/>
          </a:xfrm>
          <a:prstGeom prst="roundRect">
            <a:avLst/>
          </a:prstGeom>
          <a:gradFill rotWithShape="1">
            <a:gsLst>
              <a:gs pos="0">
                <a:srgbClr val="E87722">
                  <a:tint val="50000"/>
                  <a:satMod val="300000"/>
                </a:srgbClr>
              </a:gs>
              <a:gs pos="35000">
                <a:srgbClr val="E87722">
                  <a:tint val="37000"/>
                  <a:satMod val="300000"/>
                </a:srgbClr>
              </a:gs>
              <a:gs pos="100000">
                <a:srgbClr val="E87722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E87722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이슈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</p:txBody>
      </p:sp>
      <p:sp>
        <p:nvSpPr>
          <p:cNvPr id="86" name="Rounded Rectangle 68"/>
          <p:cNvSpPr/>
          <p:nvPr/>
        </p:nvSpPr>
        <p:spPr>
          <a:xfrm>
            <a:off x="4206611" y="4155654"/>
            <a:ext cx="774802" cy="335118"/>
          </a:xfrm>
          <a:prstGeom prst="roundRect">
            <a:avLst>
              <a:gd name="adj" fmla="val 10000"/>
            </a:avLst>
          </a:prstGeom>
          <a:solidFill>
            <a:srgbClr val="E1CD00">
              <a:lumMod val="60000"/>
              <a:lumOff val="40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변경실행</a:t>
            </a:r>
            <a:endParaRPr kumimoji="0" lang="en-US" altLang="ko-KR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(CA)</a:t>
            </a:r>
          </a:p>
        </p:txBody>
      </p:sp>
      <p:sp>
        <p:nvSpPr>
          <p:cNvPr id="87" name="Rounded Rectangle 69"/>
          <p:cNvSpPr/>
          <p:nvPr/>
        </p:nvSpPr>
        <p:spPr>
          <a:xfrm>
            <a:off x="4171497" y="1643970"/>
            <a:ext cx="845030" cy="393507"/>
          </a:xfrm>
          <a:prstGeom prst="roundRect">
            <a:avLst/>
          </a:prstGeom>
          <a:gradFill rotWithShape="1">
            <a:gsLst>
              <a:gs pos="0">
                <a:srgbClr val="E87722">
                  <a:tint val="50000"/>
                  <a:satMod val="300000"/>
                </a:srgbClr>
              </a:gs>
              <a:gs pos="35000">
                <a:srgbClr val="E87722">
                  <a:tint val="37000"/>
                  <a:satMod val="300000"/>
                </a:srgbClr>
              </a:gs>
              <a:gs pos="100000">
                <a:srgbClr val="E87722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E87722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rPr>
              <a:t>이슈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현대하모니 M" panose="02020603020101020101" pitchFamily="18" charset="-127"/>
              <a:ea typeface="현대하모니 M" panose="02020603020101020101" pitchFamily="18" charset="-127"/>
              <a:cs typeface="+mn-cs"/>
            </a:endParaRPr>
          </a:p>
        </p:txBody>
      </p:sp>
      <p:cxnSp>
        <p:nvCxnSpPr>
          <p:cNvPr id="88" name="Straight Arrow Connector 5"/>
          <p:cNvCxnSpPr/>
          <p:nvPr/>
        </p:nvCxnSpPr>
        <p:spPr>
          <a:xfrm flipH="1">
            <a:off x="4594012" y="2009787"/>
            <a:ext cx="1" cy="2155578"/>
          </a:xfrm>
          <a:prstGeom prst="straightConnector1">
            <a:avLst/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grpSp>
        <p:nvGrpSpPr>
          <p:cNvPr id="89" name="Group 2"/>
          <p:cNvGrpSpPr/>
          <p:nvPr/>
        </p:nvGrpSpPr>
        <p:grpSpPr>
          <a:xfrm>
            <a:off x="1723966" y="1299079"/>
            <a:ext cx="950652" cy="3288909"/>
            <a:chOff x="1377950" y="819987"/>
            <a:chExt cx="1029421" cy="3591993"/>
          </a:xfrm>
        </p:grpSpPr>
        <p:sp>
          <p:nvSpPr>
            <p:cNvPr id="90" name="Rectangle 6"/>
            <p:cNvSpPr/>
            <p:nvPr/>
          </p:nvSpPr>
          <p:spPr>
            <a:xfrm>
              <a:off x="1377950" y="1036320"/>
              <a:ext cx="1029421" cy="3375660"/>
            </a:xfrm>
            <a:prstGeom prst="rect">
              <a:avLst/>
            </a:prstGeom>
            <a:noFill/>
            <a:ln w="25400" cap="flat" cmpd="sng" algn="ctr">
              <a:solidFill>
                <a:srgbClr val="00B2A9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1492770" y="819987"/>
              <a:ext cx="812713" cy="298080"/>
            </a:xfrm>
            <a:prstGeom prst="rect">
              <a:avLst/>
            </a:prstGeom>
            <a:solidFill>
              <a:srgbClr val="00B2A9">
                <a:lumMod val="20000"/>
                <a:lumOff val="80000"/>
              </a:srgbClr>
            </a:solidFill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Path #1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</p:grpSp>
      <p:grpSp>
        <p:nvGrpSpPr>
          <p:cNvPr id="92" name="Group 74"/>
          <p:cNvGrpSpPr/>
          <p:nvPr/>
        </p:nvGrpSpPr>
        <p:grpSpPr>
          <a:xfrm>
            <a:off x="2815228" y="1291960"/>
            <a:ext cx="1063034" cy="3296028"/>
            <a:chOff x="1377950" y="812367"/>
            <a:chExt cx="1029421" cy="3599613"/>
          </a:xfrm>
        </p:grpSpPr>
        <p:sp>
          <p:nvSpPr>
            <p:cNvPr id="93" name="Rectangle 75"/>
            <p:cNvSpPr/>
            <p:nvPr/>
          </p:nvSpPr>
          <p:spPr>
            <a:xfrm>
              <a:off x="1377950" y="1036320"/>
              <a:ext cx="1029421" cy="3375660"/>
            </a:xfrm>
            <a:prstGeom prst="rect">
              <a:avLst/>
            </a:prstGeom>
            <a:noFill/>
            <a:ln w="25400" cap="flat" cmpd="sng" algn="ctr">
              <a:solidFill>
                <a:srgbClr val="00B2A9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1513213" y="812367"/>
              <a:ext cx="726794" cy="298067"/>
            </a:xfrm>
            <a:prstGeom prst="rect">
              <a:avLst/>
            </a:prstGeom>
            <a:solidFill>
              <a:srgbClr val="00B2A9">
                <a:lumMod val="20000"/>
                <a:lumOff val="80000"/>
              </a:srgbClr>
            </a:solidFill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Path #2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</p:grpSp>
      <p:grpSp>
        <p:nvGrpSpPr>
          <p:cNvPr id="95" name="Group 77"/>
          <p:cNvGrpSpPr/>
          <p:nvPr/>
        </p:nvGrpSpPr>
        <p:grpSpPr>
          <a:xfrm>
            <a:off x="4062495" y="1291960"/>
            <a:ext cx="1063034" cy="3296028"/>
            <a:chOff x="1377950" y="812367"/>
            <a:chExt cx="1029421" cy="3599613"/>
          </a:xfrm>
        </p:grpSpPr>
        <p:sp>
          <p:nvSpPr>
            <p:cNvPr id="96" name="Rectangle 78"/>
            <p:cNvSpPr/>
            <p:nvPr/>
          </p:nvSpPr>
          <p:spPr>
            <a:xfrm>
              <a:off x="1377950" y="1036320"/>
              <a:ext cx="1029421" cy="3375660"/>
            </a:xfrm>
            <a:prstGeom prst="rect">
              <a:avLst/>
            </a:prstGeom>
            <a:noFill/>
            <a:ln w="25400" cap="flat" cmpd="sng" algn="ctr">
              <a:solidFill>
                <a:srgbClr val="00B2A9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1513213" y="812367"/>
              <a:ext cx="726794" cy="297390"/>
            </a:xfrm>
            <a:prstGeom prst="rect">
              <a:avLst/>
            </a:prstGeom>
            <a:solidFill>
              <a:srgbClr val="00B2A9">
                <a:lumMod val="20000"/>
                <a:lumOff val="80000"/>
              </a:srgbClr>
            </a:solidFill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Path #3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</p:grpSp>
      <p:grpSp>
        <p:nvGrpSpPr>
          <p:cNvPr id="98" name="Group 80"/>
          <p:cNvGrpSpPr/>
          <p:nvPr/>
        </p:nvGrpSpPr>
        <p:grpSpPr>
          <a:xfrm>
            <a:off x="5275346" y="1291960"/>
            <a:ext cx="1063034" cy="3296028"/>
            <a:chOff x="1377950" y="812367"/>
            <a:chExt cx="1029421" cy="3599613"/>
          </a:xfrm>
        </p:grpSpPr>
        <p:sp>
          <p:nvSpPr>
            <p:cNvPr id="99" name="Rectangle 81"/>
            <p:cNvSpPr/>
            <p:nvPr/>
          </p:nvSpPr>
          <p:spPr>
            <a:xfrm>
              <a:off x="1377950" y="1036320"/>
              <a:ext cx="1029421" cy="3375660"/>
            </a:xfrm>
            <a:prstGeom prst="rect">
              <a:avLst/>
            </a:prstGeom>
            <a:noFill/>
            <a:ln w="25400" cap="flat" cmpd="sng" algn="ctr">
              <a:solidFill>
                <a:srgbClr val="00B2A9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1601763" y="812367"/>
              <a:ext cx="726794" cy="297390"/>
            </a:xfrm>
            <a:prstGeom prst="rect">
              <a:avLst/>
            </a:prstGeom>
            <a:solidFill>
              <a:srgbClr val="00B2A9">
                <a:lumMod val="20000"/>
                <a:lumOff val="80000"/>
              </a:srgbClr>
            </a:solidFill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Path #4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</p:grpSp>
      <p:grpSp>
        <p:nvGrpSpPr>
          <p:cNvPr id="101" name="Group 87"/>
          <p:cNvGrpSpPr/>
          <p:nvPr/>
        </p:nvGrpSpPr>
        <p:grpSpPr>
          <a:xfrm>
            <a:off x="6531860" y="1291960"/>
            <a:ext cx="1063034" cy="3296028"/>
            <a:chOff x="1377950" y="812367"/>
            <a:chExt cx="1029421" cy="3599613"/>
          </a:xfrm>
        </p:grpSpPr>
        <p:sp>
          <p:nvSpPr>
            <p:cNvPr id="102" name="Rectangle 88"/>
            <p:cNvSpPr/>
            <p:nvPr/>
          </p:nvSpPr>
          <p:spPr>
            <a:xfrm>
              <a:off x="1377950" y="1036320"/>
              <a:ext cx="1029421" cy="3375660"/>
            </a:xfrm>
            <a:prstGeom prst="rect">
              <a:avLst/>
            </a:prstGeom>
            <a:noFill/>
            <a:ln w="25400" cap="flat" cmpd="sng" algn="ctr">
              <a:solidFill>
                <a:srgbClr val="00B2A9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endParaRP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594384" y="812367"/>
              <a:ext cx="726794" cy="296716"/>
            </a:xfrm>
            <a:prstGeom prst="rect">
              <a:avLst/>
            </a:prstGeom>
            <a:solidFill>
              <a:srgbClr val="00B2A9">
                <a:lumMod val="20000"/>
                <a:lumOff val="80000"/>
              </a:srgbClr>
            </a:solidFill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Path #5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</p:grpSp>
      <p:grpSp>
        <p:nvGrpSpPr>
          <p:cNvPr id="104" name="Group 90"/>
          <p:cNvGrpSpPr/>
          <p:nvPr/>
        </p:nvGrpSpPr>
        <p:grpSpPr>
          <a:xfrm>
            <a:off x="7719616" y="1291960"/>
            <a:ext cx="1063034" cy="3296027"/>
            <a:chOff x="1377950" y="812367"/>
            <a:chExt cx="1029421" cy="3599613"/>
          </a:xfrm>
        </p:grpSpPr>
        <p:sp>
          <p:nvSpPr>
            <p:cNvPr id="105" name="Rectangle 91"/>
            <p:cNvSpPr/>
            <p:nvPr/>
          </p:nvSpPr>
          <p:spPr>
            <a:xfrm>
              <a:off x="1377950" y="1036320"/>
              <a:ext cx="1029421" cy="3375660"/>
            </a:xfrm>
            <a:prstGeom prst="rect">
              <a:avLst/>
            </a:prstGeom>
            <a:noFill/>
            <a:ln w="25400" cap="flat" cmpd="sng" algn="ctr">
              <a:solidFill>
                <a:srgbClr val="00B2A9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+mn-cs"/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1542731" y="812367"/>
              <a:ext cx="726794" cy="294908"/>
            </a:xfrm>
            <a:prstGeom prst="rect">
              <a:avLst/>
            </a:prstGeom>
            <a:solidFill>
              <a:srgbClr val="00B2A9">
                <a:lumMod val="20000"/>
                <a:lumOff val="80000"/>
              </a:srgbClr>
            </a:solidFill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5386"/>
                  </a:solidFill>
                  <a:effectLst/>
                  <a:uLnTx/>
                  <a:uFillTx/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Path #6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</p:grpSp>
      <p:sp>
        <p:nvSpPr>
          <p:cNvPr id="107" name="TextBox 106"/>
          <p:cNvSpPr txBox="1"/>
          <p:nvPr/>
        </p:nvSpPr>
        <p:spPr>
          <a:xfrm rot="16200000">
            <a:off x="141475" y="4163806"/>
            <a:ext cx="632919" cy="215444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필수</a:t>
            </a: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cxnSp>
        <p:nvCxnSpPr>
          <p:cNvPr id="108" name="Straight Arrow Connector 8"/>
          <p:cNvCxnSpPr/>
          <p:nvPr/>
        </p:nvCxnSpPr>
        <p:spPr>
          <a:xfrm>
            <a:off x="8251133" y="2805753"/>
            <a:ext cx="0" cy="404952"/>
          </a:xfrm>
          <a:prstGeom prst="straightConnector1">
            <a:avLst/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09" name="Straight Arrow Connector 15"/>
          <p:cNvCxnSpPr/>
          <p:nvPr/>
        </p:nvCxnSpPr>
        <p:spPr>
          <a:xfrm>
            <a:off x="8251133" y="1998811"/>
            <a:ext cx="0" cy="367919"/>
          </a:xfrm>
          <a:prstGeom prst="straightConnector1">
            <a:avLst/>
          </a:prstGeom>
          <a:noFill/>
          <a:ln w="9525" cap="flat" cmpd="sng" algn="ctr">
            <a:solidFill>
              <a:srgbClr val="0B3F77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sp>
        <p:nvSpPr>
          <p:cNvPr id="110" name="직사각형 56"/>
          <p:cNvSpPr/>
          <p:nvPr/>
        </p:nvSpPr>
        <p:spPr>
          <a:xfrm>
            <a:off x="1677444" y="1270030"/>
            <a:ext cx="1044604" cy="348970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7795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80" name="Rounded Rectangle 179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81" name="Rounded Rectangle 180"/>
          <p:cNvSpPr/>
          <p:nvPr/>
        </p:nvSpPr>
        <p:spPr>
          <a:xfrm>
            <a:off x="2821175" y="1683916"/>
            <a:ext cx="5609088" cy="53094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82" name="Rounded Rectangle 181"/>
          <p:cNvSpPr/>
          <p:nvPr/>
        </p:nvSpPr>
        <p:spPr>
          <a:xfrm>
            <a:off x="3744864" y="2728916"/>
            <a:ext cx="4784349" cy="62472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83" name="Rounded Rectangle 182"/>
          <p:cNvSpPr/>
          <p:nvPr/>
        </p:nvSpPr>
        <p:spPr>
          <a:xfrm>
            <a:off x="4906915" y="3533546"/>
            <a:ext cx="3346818" cy="83844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84" name="Rounded Rectangle 183"/>
          <p:cNvSpPr/>
          <p:nvPr/>
        </p:nvSpPr>
        <p:spPr>
          <a:xfrm>
            <a:off x="1979656" y="2302063"/>
            <a:ext cx="2433756" cy="39320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6" name="Pentagon 5"/>
          <p:cNvSpPr/>
          <p:nvPr/>
        </p:nvSpPr>
        <p:spPr>
          <a:xfrm>
            <a:off x="4032365" y="1866174"/>
            <a:ext cx="558679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5030309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8" name="Pentagon 7"/>
          <p:cNvSpPr/>
          <p:nvPr/>
        </p:nvSpPr>
        <p:spPr>
          <a:xfrm>
            <a:off x="6720703" y="1866174"/>
            <a:ext cx="64249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Pentagon 8"/>
          <p:cNvSpPr/>
          <p:nvPr/>
        </p:nvSpPr>
        <p:spPr>
          <a:xfrm>
            <a:off x="5019953" y="3810144"/>
            <a:ext cx="404241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Pentagon 9"/>
          <p:cNvSpPr/>
          <p:nvPr/>
        </p:nvSpPr>
        <p:spPr>
          <a:xfrm>
            <a:off x="5521669" y="3810144"/>
            <a:ext cx="44510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3" name="Curved Connector 12"/>
          <p:cNvCxnSpPr>
            <a:stCxn id="25" idx="2"/>
            <a:endCxn id="9" idx="0"/>
          </p:cNvCxnSpPr>
          <p:nvPr/>
        </p:nvCxnSpPr>
        <p:spPr>
          <a:xfrm rot="5400000">
            <a:off x="4887084" y="3430251"/>
            <a:ext cx="680153" cy="79632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entagon 23"/>
          <p:cNvSpPr/>
          <p:nvPr/>
        </p:nvSpPr>
        <p:spPr>
          <a:xfrm>
            <a:off x="4351801" y="2999585"/>
            <a:ext cx="484125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Pentagon 24"/>
          <p:cNvSpPr/>
          <p:nvPr/>
        </p:nvSpPr>
        <p:spPr>
          <a:xfrm>
            <a:off x="5022366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entagon 25"/>
          <p:cNvSpPr/>
          <p:nvPr/>
        </p:nvSpPr>
        <p:spPr>
          <a:xfrm>
            <a:off x="5762553" y="2991074"/>
            <a:ext cx="597570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" name="Pentagon 26"/>
          <p:cNvSpPr/>
          <p:nvPr/>
        </p:nvSpPr>
        <p:spPr>
          <a:xfrm>
            <a:off x="6666975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0" name="Curved Connector 29"/>
          <p:cNvCxnSpPr>
            <a:stCxn id="7" idx="2"/>
            <a:endCxn id="27" idx="0"/>
          </p:cNvCxnSpPr>
          <p:nvPr/>
        </p:nvCxnSpPr>
        <p:spPr>
          <a:xfrm rot="16200000" flipH="1">
            <a:off x="5621177" y="1700665"/>
            <a:ext cx="985983" cy="159483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entagon 33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5" name="Pentagon 34"/>
          <p:cNvSpPr/>
          <p:nvPr/>
        </p:nvSpPr>
        <p:spPr>
          <a:xfrm>
            <a:off x="3119492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6" name="Pentagon 35"/>
          <p:cNvSpPr/>
          <p:nvPr/>
        </p:nvSpPr>
        <p:spPr>
          <a:xfrm>
            <a:off x="3924669" y="1314907"/>
            <a:ext cx="679353" cy="138915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7" name="Pentagon 36"/>
          <p:cNvSpPr/>
          <p:nvPr/>
        </p:nvSpPr>
        <p:spPr>
          <a:xfrm>
            <a:off x="7534872" y="1326649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8" name="Pentagon 37"/>
          <p:cNvSpPr/>
          <p:nvPr/>
        </p:nvSpPr>
        <p:spPr>
          <a:xfrm>
            <a:off x="2356015" y="1314907"/>
            <a:ext cx="558679" cy="138917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0" name="Curved Connector 39"/>
          <p:cNvCxnSpPr>
            <a:stCxn id="37" idx="2"/>
            <a:endCxn id="8" idx="0"/>
          </p:cNvCxnSpPr>
          <p:nvPr/>
        </p:nvCxnSpPr>
        <p:spPr>
          <a:xfrm rot="5400000">
            <a:off x="7193049" y="1279741"/>
            <a:ext cx="400608" cy="772259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entagon 41"/>
          <p:cNvSpPr/>
          <p:nvPr/>
        </p:nvSpPr>
        <p:spPr>
          <a:xfrm>
            <a:off x="3458773" y="1866174"/>
            <a:ext cx="428968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3" name="Curved Connector 42"/>
          <p:cNvCxnSpPr>
            <a:stCxn id="42" idx="0"/>
            <a:endCxn id="36" idx="2"/>
          </p:cNvCxnSpPr>
          <p:nvPr/>
        </p:nvCxnSpPr>
        <p:spPr>
          <a:xfrm rot="5400000" flipH="1" flipV="1">
            <a:off x="3727896" y="1364454"/>
            <a:ext cx="412352" cy="591089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25" idx="0"/>
            <a:endCxn id="6" idx="2"/>
          </p:cNvCxnSpPr>
          <p:nvPr/>
        </p:nvCxnSpPr>
        <p:spPr>
          <a:xfrm rot="16200000" flipV="1">
            <a:off x="4278985" y="2003082"/>
            <a:ext cx="985983" cy="990001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34" idx="3"/>
            <a:endCxn id="38" idx="1"/>
          </p:cNvCxnSpPr>
          <p:nvPr/>
        </p:nvCxnSpPr>
        <p:spPr>
          <a:xfrm>
            <a:off x="2225355" y="1400874"/>
            <a:ext cx="130660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24" idx="3"/>
            <a:endCxn id="25" idx="1"/>
          </p:cNvCxnSpPr>
          <p:nvPr/>
        </p:nvCxnSpPr>
        <p:spPr>
          <a:xfrm flipV="1">
            <a:off x="4835926" y="3077041"/>
            <a:ext cx="186440" cy="8511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7" idx="3"/>
            <a:endCxn id="125" idx="1"/>
          </p:cNvCxnSpPr>
          <p:nvPr/>
        </p:nvCxnSpPr>
        <p:spPr>
          <a:xfrm>
            <a:off x="5672651" y="1952141"/>
            <a:ext cx="238449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6" idx="3"/>
            <a:endCxn id="7" idx="1"/>
          </p:cNvCxnSpPr>
          <p:nvPr/>
        </p:nvCxnSpPr>
        <p:spPr>
          <a:xfrm>
            <a:off x="4591044" y="1952141"/>
            <a:ext cx="43926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8" idx="3"/>
            <a:endCxn id="35" idx="1"/>
          </p:cNvCxnSpPr>
          <p:nvPr/>
        </p:nvCxnSpPr>
        <p:spPr>
          <a:xfrm>
            <a:off x="2914694" y="1400874"/>
            <a:ext cx="20479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35" idx="3"/>
            <a:endCxn id="36" idx="1"/>
          </p:cNvCxnSpPr>
          <p:nvPr/>
        </p:nvCxnSpPr>
        <p:spPr>
          <a:xfrm flipV="1">
            <a:off x="3678171" y="1400873"/>
            <a:ext cx="246498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26" idx="3"/>
            <a:endCxn id="27" idx="1"/>
          </p:cNvCxnSpPr>
          <p:nvPr/>
        </p:nvCxnSpPr>
        <p:spPr>
          <a:xfrm>
            <a:off x="6360123" y="3077041"/>
            <a:ext cx="306852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5" idx="3"/>
            <a:endCxn id="26" idx="1"/>
          </p:cNvCxnSpPr>
          <p:nvPr/>
        </p:nvCxnSpPr>
        <p:spPr>
          <a:xfrm>
            <a:off x="5581045" y="3077041"/>
            <a:ext cx="1815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9" idx="3"/>
            <a:endCxn id="10" idx="1"/>
          </p:cNvCxnSpPr>
          <p:nvPr/>
        </p:nvCxnSpPr>
        <p:spPr>
          <a:xfrm>
            <a:off x="5424194" y="3896111"/>
            <a:ext cx="97475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urved Connector 137"/>
          <p:cNvCxnSpPr>
            <a:stCxn id="26" idx="2"/>
            <a:endCxn id="10" idx="0"/>
          </p:cNvCxnSpPr>
          <p:nvPr/>
        </p:nvCxnSpPr>
        <p:spPr>
          <a:xfrm rot="5400000">
            <a:off x="5527974" y="3311508"/>
            <a:ext cx="680153" cy="3171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Elbow Connector 77"/>
          <p:cNvCxnSpPr>
            <a:stCxn id="7" idx="0"/>
            <a:endCxn id="6" idx="0"/>
          </p:cNvCxnSpPr>
          <p:nvPr/>
        </p:nvCxnSpPr>
        <p:spPr>
          <a:xfrm rot="16200000" flipV="1">
            <a:off x="4788609" y="1346286"/>
            <a:ext cx="12700" cy="1039776"/>
          </a:xfrm>
          <a:prstGeom prst="bentConnector3">
            <a:avLst>
              <a:gd name="adj1" fmla="val 1187236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Elbow Connector 81"/>
          <p:cNvCxnSpPr>
            <a:stCxn id="26" idx="0"/>
            <a:endCxn id="25" idx="0"/>
          </p:cNvCxnSpPr>
          <p:nvPr/>
        </p:nvCxnSpPr>
        <p:spPr>
          <a:xfrm rot="16200000" flipV="1">
            <a:off x="5638539" y="2611257"/>
            <a:ext cx="12700" cy="759633"/>
          </a:xfrm>
          <a:prstGeom prst="bentConnector3">
            <a:avLst>
              <a:gd name="adj1" fmla="val 1800000"/>
            </a:avLst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Elbow Connector 85"/>
          <p:cNvCxnSpPr>
            <a:stCxn id="10" idx="0"/>
            <a:endCxn id="9" idx="0"/>
          </p:cNvCxnSpPr>
          <p:nvPr/>
        </p:nvCxnSpPr>
        <p:spPr>
          <a:xfrm rot="16200000" flipV="1">
            <a:off x="5440164" y="3549070"/>
            <a:ext cx="12700" cy="522147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27" idx="3"/>
            <a:endCxn id="160" idx="1"/>
          </p:cNvCxnSpPr>
          <p:nvPr/>
        </p:nvCxnSpPr>
        <p:spPr>
          <a:xfrm>
            <a:off x="7225654" y="3077041"/>
            <a:ext cx="492707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10" idx="3"/>
            <a:endCxn id="12" idx="1"/>
          </p:cNvCxnSpPr>
          <p:nvPr/>
        </p:nvCxnSpPr>
        <p:spPr>
          <a:xfrm>
            <a:off x="5966772" y="3896111"/>
            <a:ext cx="1540995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116"/>
          <p:cNvSpPr/>
          <p:nvPr/>
        </p:nvSpPr>
        <p:spPr>
          <a:xfrm>
            <a:off x="5019953" y="4139338"/>
            <a:ext cx="2009912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Projected </a:t>
            </a:r>
            <a:r>
              <a:rPr kumimoji="0" lang="en-US" sz="700" b="1" i="0" u="none" strike="noStrike" kern="1200" cap="none" spc="0" normalizeH="0" baseline="0" noProof="0" dirty="0" err="1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effectivity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9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433" y="1326891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0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6725" y="2989274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4853" y="1871298"/>
            <a:ext cx="145333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0" name="Pentagon 119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1" name="Pentagon 120"/>
          <p:cNvSpPr/>
          <p:nvPr/>
        </p:nvSpPr>
        <p:spPr>
          <a:xfrm>
            <a:off x="4292314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2" name="Pentagon 121"/>
          <p:cNvSpPr/>
          <p:nvPr/>
        </p:nvSpPr>
        <p:spPr>
          <a:xfrm>
            <a:off x="7731001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Approval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3" name="Pentagon 122"/>
          <p:cNvSpPr/>
          <p:nvPr/>
        </p:nvSpPr>
        <p:spPr>
          <a:xfrm>
            <a:off x="8475087" y="771965"/>
            <a:ext cx="55867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5" name="Pentagon 124"/>
          <p:cNvSpPr/>
          <p:nvPr/>
        </p:nvSpPr>
        <p:spPr>
          <a:xfrm>
            <a:off x="5911100" y="1866174"/>
            <a:ext cx="642342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Approved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1" name="Pentagon 130"/>
          <p:cNvSpPr/>
          <p:nvPr/>
        </p:nvSpPr>
        <p:spPr>
          <a:xfrm>
            <a:off x="7521297" y="1866174"/>
            <a:ext cx="710715" cy="138917"/>
          </a:xfrm>
          <a:prstGeom prst="homePlate">
            <a:avLst/>
          </a:prstGeom>
          <a:solidFill>
            <a:schemeClr val="tx1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Implemented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12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pic>
        <p:nvPicPr>
          <p:cNvPr id="130" name="Picture 1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174" y="1785901"/>
            <a:ext cx="488443" cy="366332"/>
          </a:xfrm>
          <a:prstGeom prst="rect">
            <a:avLst/>
          </a:prstGeom>
        </p:spPr>
      </p:pic>
      <p:pic>
        <p:nvPicPr>
          <p:cNvPr id="134" name="Picture 13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865" y="2895911"/>
            <a:ext cx="430309" cy="322732"/>
          </a:xfrm>
          <a:prstGeom prst="rect">
            <a:avLst/>
          </a:prstGeom>
        </p:spPr>
      </p:pic>
      <p:sp>
        <p:nvSpPr>
          <p:cNvPr id="157" name="Pentagon 156"/>
          <p:cNvSpPr/>
          <p:nvPr/>
        </p:nvSpPr>
        <p:spPr>
          <a:xfrm>
            <a:off x="2408403" y="2457349"/>
            <a:ext cx="54525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 Work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8" name="Pentagon 157"/>
          <p:cNvSpPr/>
          <p:nvPr/>
        </p:nvSpPr>
        <p:spPr>
          <a:xfrm>
            <a:off x="3064899" y="2457349"/>
            <a:ext cx="51002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Frozen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9" name="Pentagon 158"/>
          <p:cNvSpPr/>
          <p:nvPr/>
        </p:nvSpPr>
        <p:spPr>
          <a:xfrm>
            <a:off x="3733822" y="2457349"/>
            <a:ext cx="626749" cy="138917"/>
          </a:xfrm>
          <a:prstGeom prst="homePlate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28" name="Curved Connector 1027"/>
          <p:cNvCxnSpPr>
            <a:stCxn id="1026" idx="2"/>
            <a:endCxn id="124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Elbow Connector 160"/>
          <p:cNvCxnSpPr>
            <a:stCxn id="124" idx="2"/>
            <a:endCxn id="130" idx="1"/>
          </p:cNvCxnSpPr>
          <p:nvPr/>
        </p:nvCxnSpPr>
        <p:spPr>
          <a:xfrm rot="16200000" flipH="1">
            <a:off x="1930466" y="1078358"/>
            <a:ext cx="425583" cy="13558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1817573" y="1901357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0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:n</a:t>
            </a:r>
          </a:p>
        </p:txBody>
      </p:sp>
      <p:cxnSp>
        <p:nvCxnSpPr>
          <p:cNvPr id="209" name="Elbow Connector 208"/>
          <p:cNvCxnSpPr>
            <a:stCxn id="124" idx="2"/>
          </p:cNvCxnSpPr>
          <p:nvPr/>
        </p:nvCxnSpPr>
        <p:spPr>
          <a:xfrm rot="16200000" flipH="1">
            <a:off x="1255859" y="1752965"/>
            <a:ext cx="958417" cy="5394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Elbow Connector 215"/>
          <p:cNvCxnSpPr>
            <a:stCxn id="124" idx="2"/>
            <a:endCxn id="134" idx="1"/>
          </p:cNvCxnSpPr>
          <p:nvPr/>
        </p:nvCxnSpPr>
        <p:spPr>
          <a:xfrm rot="16200000" flipH="1">
            <a:off x="1848207" y="1160618"/>
            <a:ext cx="1513793" cy="22795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TextBox 219"/>
          <p:cNvSpPr txBox="1"/>
          <p:nvPr/>
        </p:nvSpPr>
        <p:spPr>
          <a:xfrm>
            <a:off x="1593318" y="2368829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0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:n</a:t>
            </a:r>
          </a:p>
        </p:txBody>
      </p:sp>
      <p:pic>
        <p:nvPicPr>
          <p:cNvPr id="227" name="Picture 95"/>
          <p:cNvPicPr>
            <a:picLocks noChangeAspect="1"/>
          </p:cNvPicPr>
          <p:nvPr/>
        </p:nvPicPr>
        <p:blipFill>
          <a:blip r:embed="rId8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6" name="Straight Arrow Connector 235"/>
          <p:cNvCxnSpPr>
            <a:stCxn id="116" idx="3"/>
            <a:endCxn id="120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Curved Connector 245"/>
          <p:cNvCxnSpPr/>
          <p:nvPr/>
        </p:nvCxnSpPr>
        <p:spPr>
          <a:xfrm rot="5400000">
            <a:off x="1075538" y="3285085"/>
            <a:ext cx="1641222" cy="485090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TextBox 249"/>
          <p:cNvSpPr txBox="1"/>
          <p:nvPr/>
        </p:nvSpPr>
        <p:spPr>
          <a:xfrm>
            <a:off x="1471385" y="3783941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Affected Item</a:t>
            </a:r>
          </a:p>
        </p:txBody>
      </p:sp>
      <p:cxnSp>
        <p:nvCxnSpPr>
          <p:cNvPr id="251" name="Curved Connector 250"/>
          <p:cNvCxnSpPr>
            <a:endCxn id="1034" idx="0"/>
          </p:cNvCxnSpPr>
          <p:nvPr/>
        </p:nvCxnSpPr>
        <p:spPr>
          <a:xfrm rot="5400000">
            <a:off x="1061004" y="2901007"/>
            <a:ext cx="1271679" cy="883703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TextBox 253"/>
          <p:cNvSpPr txBox="1"/>
          <p:nvPr/>
        </p:nvSpPr>
        <p:spPr>
          <a:xfrm>
            <a:off x="1008579" y="3635647"/>
            <a:ext cx="505874" cy="129838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Item</a:t>
            </a:r>
          </a:p>
        </p:txBody>
      </p:sp>
      <p:cxnSp>
        <p:nvCxnSpPr>
          <p:cNvPr id="259" name="Curved Connector 258"/>
          <p:cNvCxnSpPr>
            <a:endCxn id="192" idx="3"/>
          </p:cNvCxnSpPr>
          <p:nvPr/>
        </p:nvCxnSpPr>
        <p:spPr>
          <a:xfrm rot="16200000" flipH="1">
            <a:off x="1342303" y="3503410"/>
            <a:ext cx="1873309" cy="280526"/>
          </a:xfrm>
          <a:prstGeom prst="curvedConnector4">
            <a:avLst>
              <a:gd name="adj1" fmla="val 47552"/>
              <a:gd name="adj2" fmla="val 181490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Curved Connector 261"/>
          <p:cNvCxnSpPr>
            <a:endCxn id="197" idx="3"/>
          </p:cNvCxnSpPr>
          <p:nvPr/>
        </p:nvCxnSpPr>
        <p:spPr>
          <a:xfrm rot="16200000" flipH="1">
            <a:off x="1181754" y="3663958"/>
            <a:ext cx="2183589" cy="269709"/>
          </a:xfrm>
          <a:prstGeom prst="curvedConnector4">
            <a:avLst>
              <a:gd name="adj1" fmla="val 47899"/>
              <a:gd name="adj2" fmla="val 184758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74" name="Straight Arrow Connector 273"/>
          <p:cNvCxnSpPr>
            <a:stCxn id="157" idx="3"/>
            <a:endCxn id="158" idx="1"/>
          </p:cNvCxnSpPr>
          <p:nvPr/>
        </p:nvCxnSpPr>
        <p:spPr>
          <a:xfrm>
            <a:off x="2953662" y="2543316"/>
            <a:ext cx="111237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Connector 311"/>
          <p:cNvCxnSpPr>
            <a:stCxn id="120" idx="3"/>
            <a:endCxn id="121" idx="1"/>
          </p:cNvCxnSpPr>
          <p:nvPr/>
        </p:nvCxnSpPr>
        <p:spPr>
          <a:xfrm>
            <a:off x="2168174" y="857932"/>
            <a:ext cx="212414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Curved Connector 314"/>
          <p:cNvCxnSpPr>
            <a:stCxn id="157" idx="0"/>
            <a:endCxn id="38" idx="2"/>
          </p:cNvCxnSpPr>
          <p:nvPr/>
        </p:nvCxnSpPr>
        <p:spPr>
          <a:xfrm rot="16200000" flipV="1">
            <a:off x="2143349" y="1935862"/>
            <a:ext cx="943722" cy="4567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Curved Connector 317"/>
          <p:cNvCxnSpPr>
            <a:stCxn id="35" idx="2"/>
            <a:endCxn id="158" idx="0"/>
          </p:cNvCxnSpPr>
          <p:nvPr/>
        </p:nvCxnSpPr>
        <p:spPr>
          <a:xfrm rot="5400000">
            <a:off x="2844528" y="1919242"/>
            <a:ext cx="943722" cy="7891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Curved Connector 320"/>
          <p:cNvCxnSpPr>
            <a:stCxn id="34" idx="0"/>
            <a:endCxn id="120" idx="2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9" name="TextBox 358"/>
          <p:cNvSpPr txBox="1"/>
          <p:nvPr/>
        </p:nvSpPr>
        <p:spPr>
          <a:xfrm>
            <a:off x="2284951" y="1453707"/>
            <a:ext cx="8178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sp>
        <p:nvSpPr>
          <p:cNvPr id="360" name="TextBox 359"/>
          <p:cNvSpPr txBox="1"/>
          <p:nvPr/>
        </p:nvSpPr>
        <p:spPr>
          <a:xfrm>
            <a:off x="3339206" y="1991246"/>
            <a:ext cx="8090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applicability</a:t>
            </a:r>
          </a:p>
        </p:txBody>
      </p:sp>
      <p:sp>
        <p:nvSpPr>
          <p:cNvPr id="361" name="TextBox 360"/>
          <p:cNvSpPr txBox="1"/>
          <p:nvPr/>
        </p:nvSpPr>
        <p:spPr>
          <a:xfrm>
            <a:off x="4257537" y="3085151"/>
            <a:ext cx="772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Define or report from CO  applicability</a:t>
            </a:r>
          </a:p>
        </p:txBody>
      </p:sp>
      <p:cxnSp>
        <p:nvCxnSpPr>
          <p:cNvPr id="372" name="Straight Arrow Connector 371"/>
          <p:cNvCxnSpPr>
            <a:stCxn id="42" idx="3"/>
            <a:endCxn id="6" idx="1"/>
          </p:cNvCxnSpPr>
          <p:nvPr/>
        </p:nvCxnSpPr>
        <p:spPr>
          <a:xfrm>
            <a:off x="3887741" y="1952141"/>
            <a:ext cx="14462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Curved Connector 380"/>
          <p:cNvCxnSpPr>
            <a:stCxn id="134" idx="2"/>
            <a:endCxn id="1034" idx="0"/>
          </p:cNvCxnSpPr>
          <p:nvPr/>
        </p:nvCxnSpPr>
        <p:spPr>
          <a:xfrm rot="5400000">
            <a:off x="2227479" y="2246156"/>
            <a:ext cx="760055" cy="2705029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Curved Connector 383"/>
          <p:cNvCxnSpPr>
            <a:stCxn id="134" idx="2"/>
            <a:endCxn id="176" idx="0"/>
          </p:cNvCxnSpPr>
          <p:nvPr/>
        </p:nvCxnSpPr>
        <p:spPr>
          <a:xfrm rot="5400000">
            <a:off x="2260323" y="2624364"/>
            <a:ext cx="1105418" cy="2293976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Curved Connector 386"/>
          <p:cNvCxnSpPr>
            <a:stCxn id="134" idx="2"/>
            <a:endCxn id="192" idx="3"/>
          </p:cNvCxnSpPr>
          <p:nvPr/>
        </p:nvCxnSpPr>
        <p:spPr>
          <a:xfrm rot="5400000">
            <a:off x="2508778" y="3129085"/>
            <a:ext cx="1361685" cy="1540800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Curved Connector 389"/>
          <p:cNvCxnSpPr>
            <a:stCxn id="134" idx="2"/>
            <a:endCxn id="197" idx="3"/>
          </p:cNvCxnSpPr>
          <p:nvPr/>
        </p:nvCxnSpPr>
        <p:spPr>
          <a:xfrm rot="5400000">
            <a:off x="2348230" y="3278817"/>
            <a:ext cx="1671965" cy="1551617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4" name="TextBox 393"/>
          <p:cNvSpPr txBox="1"/>
          <p:nvPr/>
        </p:nvSpPr>
        <p:spPr>
          <a:xfrm>
            <a:off x="4238122" y="3810144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New objects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95" name="TextBox 394"/>
          <p:cNvSpPr txBox="1"/>
          <p:nvPr/>
        </p:nvSpPr>
        <p:spPr>
          <a:xfrm>
            <a:off x="4238122" y="4131627"/>
            <a:ext cx="6797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Effectivities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26" name="Curved Connector 425"/>
          <p:cNvCxnSpPr>
            <a:stCxn id="134" idx="3"/>
            <a:endCxn id="394" idx="1"/>
          </p:cNvCxnSpPr>
          <p:nvPr/>
        </p:nvCxnSpPr>
        <p:spPr>
          <a:xfrm>
            <a:off x="4175174" y="3057277"/>
            <a:ext cx="62948" cy="852895"/>
          </a:xfrm>
          <a:prstGeom prst="curved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9" name="TextBox 428"/>
          <p:cNvSpPr txBox="1"/>
          <p:nvPr/>
        </p:nvSpPr>
        <p:spPr>
          <a:xfrm>
            <a:off x="3748702" y="3593106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Realized changes</a:t>
            </a:r>
          </a:p>
        </p:txBody>
      </p:sp>
      <p:cxnSp>
        <p:nvCxnSpPr>
          <p:cNvPr id="430" name="Curved Connector 429"/>
          <p:cNvCxnSpPr>
            <a:stCxn id="121" idx="2"/>
            <a:endCxn id="36" idx="0"/>
          </p:cNvCxnSpPr>
          <p:nvPr/>
        </p:nvCxnSpPr>
        <p:spPr>
          <a:xfrm rot="5400000">
            <a:off x="4186271" y="978991"/>
            <a:ext cx="371009" cy="300823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8" name="Straight Arrow Connector 437"/>
          <p:cNvCxnSpPr>
            <a:stCxn id="8" idx="3"/>
            <a:endCxn id="131" idx="1"/>
          </p:cNvCxnSpPr>
          <p:nvPr/>
        </p:nvCxnSpPr>
        <p:spPr>
          <a:xfrm>
            <a:off x="7363201" y="1952141"/>
            <a:ext cx="158096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46" name="Straight Arrow Connector 445"/>
          <p:cNvCxnSpPr>
            <a:stCxn id="121" idx="3"/>
            <a:endCxn id="122" idx="1"/>
          </p:cNvCxnSpPr>
          <p:nvPr/>
        </p:nvCxnSpPr>
        <p:spPr>
          <a:xfrm>
            <a:off x="4850993" y="857932"/>
            <a:ext cx="2880008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9" name="Curved Connector 448"/>
          <p:cNvCxnSpPr>
            <a:stCxn id="122" idx="2"/>
            <a:endCxn id="37" idx="0"/>
          </p:cNvCxnSpPr>
          <p:nvPr/>
        </p:nvCxnSpPr>
        <p:spPr>
          <a:xfrm rot="5400000">
            <a:off x="7674676" y="1040451"/>
            <a:ext cx="382751" cy="189645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Straight Arrow Connector 451"/>
          <p:cNvCxnSpPr>
            <a:stCxn id="122" idx="3"/>
            <a:endCxn id="123" idx="1"/>
          </p:cNvCxnSpPr>
          <p:nvPr/>
        </p:nvCxnSpPr>
        <p:spPr>
          <a:xfrm>
            <a:off x="8289680" y="857932"/>
            <a:ext cx="185407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5" name="Straight Arrow Connector 454"/>
          <p:cNvCxnSpPr>
            <a:stCxn id="158" idx="3"/>
            <a:endCxn id="159" idx="1"/>
          </p:cNvCxnSpPr>
          <p:nvPr/>
        </p:nvCxnSpPr>
        <p:spPr>
          <a:xfrm>
            <a:off x="3574928" y="2543316"/>
            <a:ext cx="158894" cy="0"/>
          </a:xfrm>
          <a:prstGeom prst="straightConnector1">
            <a:avLst/>
          </a:prstGeom>
          <a:ln w="19050">
            <a:solidFill>
              <a:schemeClr val="accent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8" name="Rounded Rectangle 457"/>
          <p:cNvSpPr/>
          <p:nvPr/>
        </p:nvSpPr>
        <p:spPr>
          <a:xfrm>
            <a:off x="1851216" y="2029475"/>
            <a:ext cx="1045571" cy="122587"/>
          </a:xfrm>
          <a:prstGeom prst="roundRect">
            <a:avLst/>
          </a:prstGeom>
          <a:solidFill>
            <a:srgbClr val="FFFFFF">
              <a:alpha val="60000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" tIns="9144" rIns="9144" bIns="9144" rtlCol="0" anchor="ctr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Mandatory if CR Detailed analysis</a:t>
            </a:r>
            <a:endParaRPr kumimoji="0" lang="en-US" sz="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59" name="Curved Connector 458"/>
          <p:cNvCxnSpPr>
            <a:stCxn id="159" idx="0"/>
          </p:cNvCxnSpPr>
          <p:nvPr/>
        </p:nvCxnSpPr>
        <p:spPr>
          <a:xfrm rot="5400000" flipH="1" flipV="1">
            <a:off x="3594400" y="1883634"/>
            <a:ext cx="991783" cy="155648"/>
          </a:xfrm>
          <a:prstGeom prst="curvedConnector3">
            <a:avLst>
              <a:gd name="adj1" fmla="val 50000"/>
            </a:avLst>
          </a:prstGeom>
          <a:ln w="38100" cmpd="dbl">
            <a:solidFill>
              <a:srgbClr val="FF0000"/>
            </a:solidFill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3" name="Curved Connector 462"/>
          <p:cNvCxnSpPr>
            <a:stCxn id="12" idx="0"/>
            <a:endCxn id="8" idx="2"/>
          </p:cNvCxnSpPr>
          <p:nvPr/>
        </p:nvCxnSpPr>
        <p:spPr>
          <a:xfrm rot="16200000" flipV="1">
            <a:off x="6473515" y="2538800"/>
            <a:ext cx="1805053" cy="737636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Curved Connector 465"/>
          <p:cNvCxnSpPr>
            <a:stCxn id="118" idx="0"/>
            <a:endCxn id="8" idx="2"/>
          </p:cNvCxnSpPr>
          <p:nvPr/>
        </p:nvCxnSpPr>
        <p:spPr>
          <a:xfrm rot="16200000" flipV="1">
            <a:off x="6333947" y="2678368"/>
            <a:ext cx="2134247" cy="787694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Pentagon 159"/>
          <p:cNvSpPr/>
          <p:nvPr/>
        </p:nvSpPr>
        <p:spPr>
          <a:xfrm>
            <a:off x="7718361" y="2991074"/>
            <a:ext cx="558679" cy="138917"/>
          </a:xfrm>
          <a:prstGeom prst="homePlate">
            <a:avLst/>
          </a:prstGeom>
          <a:solidFill>
            <a:srgbClr val="FFFF0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Complete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Pentagon 11"/>
          <p:cNvSpPr/>
          <p:nvPr/>
        </p:nvSpPr>
        <p:spPr>
          <a:xfrm>
            <a:off x="7507767" y="3810144"/>
            <a:ext cx="543643" cy="138917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Released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7490030" y="4139338"/>
            <a:ext cx="609774" cy="138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>
                    <a:lumMod val="5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Validated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>
                  <a:lumMod val="50000"/>
                </a:srgbClr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70" name="Straight Connector 469"/>
          <p:cNvCxnSpPr>
            <a:stCxn id="117" idx="3"/>
            <a:endCxn id="118" idx="1"/>
          </p:cNvCxnSpPr>
          <p:nvPr/>
        </p:nvCxnSpPr>
        <p:spPr>
          <a:xfrm>
            <a:off x="7029865" y="4225305"/>
            <a:ext cx="460165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02346" y="4756923"/>
            <a:ext cx="984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 -  </a:t>
            </a: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No User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7" name="Straight Arrow Connector 486"/>
          <p:cNvCxnSpPr>
            <a:stCxn id="36" idx="3"/>
            <a:endCxn id="37" idx="1"/>
          </p:cNvCxnSpPr>
          <p:nvPr/>
        </p:nvCxnSpPr>
        <p:spPr>
          <a:xfrm>
            <a:off x="4604022" y="1400873"/>
            <a:ext cx="2930850" cy="11743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Elbow Connector 489"/>
          <p:cNvCxnSpPr>
            <a:stCxn id="124" idx="2"/>
            <a:endCxn id="134" idx="1"/>
          </p:cNvCxnSpPr>
          <p:nvPr/>
        </p:nvCxnSpPr>
        <p:spPr>
          <a:xfrm rot="16200000" flipH="1">
            <a:off x="1848207" y="1160618"/>
            <a:ext cx="1513793" cy="22795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Box 218"/>
          <p:cNvSpPr txBox="1"/>
          <p:nvPr/>
        </p:nvSpPr>
        <p:spPr>
          <a:xfrm>
            <a:off x="2669042" y="2989751"/>
            <a:ext cx="284646" cy="15147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0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:n</a:t>
            </a:r>
          </a:p>
        </p:txBody>
      </p:sp>
      <p:cxnSp>
        <p:nvCxnSpPr>
          <p:cNvPr id="494" name="Straight Connector 493"/>
          <p:cNvCxnSpPr>
            <a:stCxn id="125" idx="3"/>
          </p:cNvCxnSpPr>
          <p:nvPr/>
        </p:nvCxnSpPr>
        <p:spPr>
          <a:xfrm flipV="1">
            <a:off x="6553442" y="1952140"/>
            <a:ext cx="255688" cy="1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3" name="TextBox 392"/>
          <p:cNvSpPr txBox="1"/>
          <p:nvPr/>
        </p:nvSpPr>
        <p:spPr>
          <a:xfrm>
            <a:off x="3424575" y="3381157"/>
            <a:ext cx="697508" cy="12983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Proposed changes</a:t>
            </a: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10" name="Elbow Connector 509"/>
          <p:cNvCxnSpPr>
            <a:stCxn id="122" idx="0"/>
            <a:endCxn id="121" idx="0"/>
          </p:cNvCxnSpPr>
          <p:nvPr/>
        </p:nvCxnSpPr>
        <p:spPr>
          <a:xfrm rot="16200000" flipV="1">
            <a:off x="6241530" y="-947379"/>
            <a:ext cx="12700" cy="3438687"/>
          </a:xfrm>
          <a:prstGeom prst="bentConnector3">
            <a:avLst>
              <a:gd name="adj1" fmla="val 1349984"/>
            </a:avLst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8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16" name="Picture 95"/>
          <p:cNvPicPr>
            <a:picLocks noChangeAspect="1"/>
          </p:cNvPicPr>
          <p:nvPr/>
        </p:nvPicPr>
        <p:blipFill>
          <a:blip r:embed="rId8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17" name="Picture 95"/>
          <p:cNvPicPr>
            <a:picLocks noChangeAspect="1"/>
          </p:cNvPicPr>
          <p:nvPr/>
        </p:nvPicPr>
        <p:blipFill>
          <a:blip r:embed="rId8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733" y="65447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18" name="Picture 95"/>
          <p:cNvPicPr>
            <a:picLocks noChangeAspect="1"/>
          </p:cNvPicPr>
          <p:nvPr/>
        </p:nvPicPr>
        <p:blipFill>
          <a:blip r:embed="rId8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224" y="524632"/>
            <a:ext cx="159337" cy="17985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1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343" y="64544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68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698" y="1727175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145" y="2323034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835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0934" y="1712461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766" y="2303193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206" y="280143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23" y="3444430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206" y="3574809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308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709" y="2832674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362" y="3617177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058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9805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552" y="2786926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7089" y="174439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0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180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1927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2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674" y="1696485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3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78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125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5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872" y="1149407"/>
            <a:ext cx="156022" cy="15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6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984" y="1178834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7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84" y="3642268"/>
            <a:ext cx="200304" cy="20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1"/>
          <a:srcRect t="1" r="22278" b="696"/>
          <a:stretch/>
        </p:blipFill>
        <p:spPr>
          <a:xfrm>
            <a:off x="1988450" y="2341585"/>
            <a:ext cx="241633" cy="342410"/>
          </a:xfrm>
          <a:prstGeom prst="rect">
            <a:avLst/>
          </a:prstGeom>
        </p:spPr>
      </p:pic>
      <p:cxnSp>
        <p:nvCxnSpPr>
          <p:cNvPr id="18" name="Elbow Connector 17"/>
          <p:cNvCxnSpPr>
            <a:stCxn id="5" idx="2"/>
          </p:cNvCxnSpPr>
          <p:nvPr/>
        </p:nvCxnSpPr>
        <p:spPr>
          <a:xfrm rot="16200000" flipH="1">
            <a:off x="2833359" y="1959902"/>
            <a:ext cx="280951" cy="172913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TextBox 198"/>
          <p:cNvSpPr txBox="1"/>
          <p:nvPr/>
        </p:nvSpPr>
        <p:spPr>
          <a:xfrm>
            <a:off x="3356853" y="2892360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0:m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60944" y="2208599"/>
            <a:ext cx="10887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1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(0 for simple, 1 for detailed)</a:t>
            </a:r>
            <a:endParaRPr kumimoji="0" lang="en-US" sz="7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1" name="Elbow Connector 30"/>
          <p:cNvCxnSpPr>
            <a:stCxn id="35" idx="0"/>
            <a:endCxn id="38" idx="0"/>
          </p:cNvCxnSpPr>
          <p:nvPr/>
        </p:nvCxnSpPr>
        <p:spPr>
          <a:xfrm rot="16200000" flipV="1">
            <a:off x="2982364" y="933168"/>
            <a:ext cx="12700" cy="763477"/>
          </a:xfrm>
          <a:prstGeom prst="bentConnector3">
            <a:avLst>
              <a:gd name="adj1" fmla="val 1415984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TextBox 205"/>
          <p:cNvSpPr txBox="1"/>
          <p:nvPr/>
        </p:nvSpPr>
        <p:spPr>
          <a:xfrm>
            <a:off x="1802479" y="2690074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0:n</a:t>
            </a:r>
          </a:p>
        </p:txBody>
      </p:sp>
      <p:cxnSp>
        <p:nvCxnSpPr>
          <p:cNvPr id="46" name="Elbow Connector 45"/>
          <p:cNvCxnSpPr>
            <a:stCxn id="130" idx="2"/>
            <a:endCxn id="134" idx="0"/>
          </p:cNvCxnSpPr>
          <p:nvPr/>
        </p:nvCxnSpPr>
        <p:spPr>
          <a:xfrm rot="16200000" flipH="1">
            <a:off x="3140869" y="2076760"/>
            <a:ext cx="743678" cy="894624"/>
          </a:xfrm>
          <a:prstGeom prst="bentConnector3">
            <a:avLst>
              <a:gd name="adj1" fmla="val 30327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TextBox 216"/>
          <p:cNvSpPr txBox="1"/>
          <p:nvPr/>
        </p:nvSpPr>
        <p:spPr>
          <a:xfrm>
            <a:off x="3801876" y="2576542"/>
            <a:ext cx="284646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1:N</a:t>
            </a:r>
          </a:p>
        </p:txBody>
      </p:sp>
      <p:cxnSp>
        <p:nvCxnSpPr>
          <p:cNvPr id="218" name="Curved Connector 217"/>
          <p:cNvCxnSpPr/>
          <p:nvPr/>
        </p:nvCxnSpPr>
        <p:spPr>
          <a:xfrm rot="16200000" flipV="1">
            <a:off x="6340330" y="2671641"/>
            <a:ext cx="2134247" cy="787694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urved Connector 221"/>
          <p:cNvCxnSpPr>
            <a:stCxn id="160" idx="0"/>
            <a:endCxn id="8" idx="2"/>
          </p:cNvCxnSpPr>
          <p:nvPr/>
        </p:nvCxnSpPr>
        <p:spPr>
          <a:xfrm rot="16200000" flipV="1">
            <a:off x="6992106" y="2020209"/>
            <a:ext cx="985983" cy="955748"/>
          </a:xfrm>
          <a:prstGeom prst="curvedConnector3">
            <a:avLst>
              <a:gd name="adj1" fmla="val 50000"/>
            </a:avLst>
          </a:prstGeom>
          <a:ln w="38100" cmpd="dbl">
            <a:solidFill>
              <a:srgbClr val="FF0000"/>
            </a:solidFill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3771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11041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0826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 178"/>
          <p:cNvSpPr/>
          <p:nvPr/>
        </p:nvSpPr>
        <p:spPr>
          <a:xfrm>
            <a:off x="567270" y="504304"/>
            <a:ext cx="8524850" cy="48292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2937" y="52861"/>
            <a:ext cx="8199088" cy="369332"/>
          </a:xfrm>
        </p:spPr>
        <p:txBody>
          <a:bodyPr/>
          <a:lstStyle/>
          <a:p>
            <a:r>
              <a:rPr lang="en-US" sz="2000" dirty="0" smtClean="0"/>
              <a:t>High level process - R2022x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6110523" y="4580456"/>
            <a:ext cx="4087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00" b="1"/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Route</a:t>
            </a:r>
            <a:endParaRPr kumimoji="0" lang="en-IN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6" name="Picture 4" descr="C:\Users\vrn\AppData\Local\Temp\SNAGHTML1ec36dc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883" y="4585473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Pentagon 115"/>
          <p:cNvSpPr/>
          <p:nvPr/>
        </p:nvSpPr>
        <p:spPr>
          <a:xfrm>
            <a:off x="1125392" y="771965"/>
            <a:ext cx="39715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26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56" y="603410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Rectangle 1033"/>
          <p:cNvSpPr/>
          <p:nvPr/>
        </p:nvSpPr>
        <p:spPr>
          <a:xfrm>
            <a:off x="1108690" y="3978698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519743" y="4324061"/>
            <a:ext cx="292602" cy="18346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36" name="Elbow Connector 1035"/>
          <p:cNvCxnSpPr>
            <a:stCxn id="1034" idx="2"/>
            <a:endCxn id="176" idx="1"/>
          </p:cNvCxnSpPr>
          <p:nvPr/>
        </p:nvCxnSpPr>
        <p:spPr>
          <a:xfrm rot="16200000" flipH="1">
            <a:off x="1260551" y="4156601"/>
            <a:ext cx="253632" cy="26475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/>
          <p:cNvSpPr/>
          <p:nvPr/>
        </p:nvSpPr>
        <p:spPr>
          <a:xfrm>
            <a:off x="721045" y="4507524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043" name="Curved Connector 1042"/>
          <p:cNvCxnSpPr>
            <a:stCxn id="176" idx="1"/>
            <a:endCxn id="186" idx="3"/>
          </p:cNvCxnSpPr>
          <p:nvPr/>
        </p:nvCxnSpPr>
        <p:spPr>
          <a:xfrm rot="10800000" flipV="1">
            <a:off x="1013647" y="4415792"/>
            <a:ext cx="506096" cy="18346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126618" y="448859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3" name="Curved Connector 192"/>
          <p:cNvCxnSpPr>
            <a:stCxn id="192" idx="1"/>
            <a:endCxn id="176" idx="3"/>
          </p:cNvCxnSpPr>
          <p:nvPr/>
        </p:nvCxnSpPr>
        <p:spPr>
          <a:xfrm rot="10800000">
            <a:off x="1812346" y="4415794"/>
            <a:ext cx="314273" cy="164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2115801" y="4798876"/>
            <a:ext cx="292602" cy="18346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98" name="Curved Connector 197"/>
          <p:cNvCxnSpPr>
            <a:endCxn id="176" idx="3"/>
          </p:cNvCxnSpPr>
          <p:nvPr/>
        </p:nvCxnSpPr>
        <p:spPr>
          <a:xfrm rot="10800000">
            <a:off x="1812346" y="4415794"/>
            <a:ext cx="309239" cy="4748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7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" y="1061090"/>
            <a:ext cx="242279" cy="27346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8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10428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9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2" y="2701675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Box 269"/>
          <p:cNvSpPr txBox="1"/>
          <p:nvPr/>
        </p:nvSpPr>
        <p:spPr>
          <a:xfrm>
            <a:off x="118357" y="2381533"/>
            <a:ext cx="618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Domain specialists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18357" y="2922802"/>
            <a:ext cx="570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Experts / Engineers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22000" y="1824536"/>
            <a:ext cx="533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Managers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52627" y="1313813"/>
            <a:ext cx="4146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1127572" y="4477497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3" name="TextBox 442"/>
          <p:cNvSpPr txBox="1"/>
          <p:nvPr/>
        </p:nvSpPr>
        <p:spPr>
          <a:xfrm>
            <a:off x="1706166" y="4523391"/>
            <a:ext cx="404530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Impacted by</a:t>
            </a:r>
          </a:p>
        </p:txBody>
      </p:sp>
      <p:sp>
        <p:nvSpPr>
          <p:cNvPr id="444" name="TextBox 443"/>
          <p:cNvSpPr txBox="1"/>
          <p:nvPr/>
        </p:nvSpPr>
        <p:spPr>
          <a:xfrm>
            <a:off x="996780" y="4201844"/>
            <a:ext cx="454112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Parent - child</a:t>
            </a:r>
          </a:p>
        </p:txBody>
      </p:sp>
      <p:cxnSp>
        <p:nvCxnSpPr>
          <p:cNvPr id="473" name="Curved Connector 472"/>
          <p:cNvCxnSpPr/>
          <p:nvPr/>
        </p:nvCxnSpPr>
        <p:spPr>
          <a:xfrm rot="5400000">
            <a:off x="3929220" y="4605820"/>
            <a:ext cx="185505" cy="129098"/>
          </a:xfrm>
          <a:prstGeom prst="curvedConnector3">
            <a:avLst>
              <a:gd name="adj1" fmla="val 50000"/>
            </a:avLst>
          </a:prstGeom>
          <a:ln w="38100" cmpd="dbl">
            <a:prstDash val="solid"/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4078884" y="4527624"/>
            <a:ext cx="868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 linked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81" name="TextBox 480"/>
          <p:cNvSpPr txBox="1"/>
          <p:nvPr/>
        </p:nvSpPr>
        <p:spPr>
          <a:xfrm>
            <a:off x="4062219" y="4820630"/>
            <a:ext cx="8310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Dependencies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2" name="Straight Arrow Connector 481"/>
          <p:cNvCxnSpPr/>
          <p:nvPr/>
        </p:nvCxnSpPr>
        <p:spPr>
          <a:xfrm>
            <a:off x="4935893" y="4696248"/>
            <a:ext cx="204798" cy="0"/>
          </a:xfrm>
          <a:prstGeom prst="straightConnector1">
            <a:avLst/>
          </a:prstGeom>
          <a:ln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TextBox 482"/>
          <p:cNvSpPr txBox="1"/>
          <p:nvPr/>
        </p:nvSpPr>
        <p:spPr>
          <a:xfrm>
            <a:off x="5129029" y="4589837"/>
            <a:ext cx="6641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User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484" name="Straight Connector 483"/>
          <p:cNvCxnSpPr/>
          <p:nvPr/>
        </p:nvCxnSpPr>
        <p:spPr>
          <a:xfrm>
            <a:off x="4912072" y="4845854"/>
            <a:ext cx="23008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TextBox 485"/>
          <p:cNvSpPr txBox="1"/>
          <p:nvPr/>
        </p:nvSpPr>
        <p:spPr>
          <a:xfrm>
            <a:off x="5114751" y="4756377"/>
            <a:ext cx="98448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Automatic promote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053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7" name="Rounded Rectangle 456"/>
          <p:cNvSpPr/>
          <p:nvPr/>
        </p:nvSpPr>
        <p:spPr>
          <a:xfrm>
            <a:off x="3819411" y="4521481"/>
            <a:ext cx="2750274" cy="510740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14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1" y="1544787"/>
            <a:ext cx="279749" cy="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8" y="524632"/>
            <a:ext cx="188610" cy="2128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1" name="TextBox 170"/>
          <p:cNvSpPr txBox="1"/>
          <p:nvPr/>
        </p:nvSpPr>
        <p:spPr>
          <a:xfrm>
            <a:off x="4847577" y="176506"/>
            <a:ext cx="479490" cy="173665"/>
          </a:xfrm>
          <a:prstGeom prst="round2DiagRect">
            <a:avLst/>
          </a:prstGeom>
          <a:solidFill>
            <a:srgbClr val="7030A0"/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Issue</a:t>
            </a: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721145" y="138221"/>
            <a:ext cx="5637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Request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601841" y="138228"/>
            <a:ext cx="495466" cy="258794"/>
          </a:xfrm>
          <a:prstGeom prst="round2Diag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Order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560971" y="142164"/>
            <a:ext cx="495466" cy="258794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Change Action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496" y="3381157"/>
            <a:ext cx="2313968" cy="1661510"/>
          </a:xfrm>
          <a:prstGeom prst="roundRect">
            <a:avLst>
              <a:gd name="adj" fmla="val 10032"/>
            </a:avLst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78" name="Curved Connector 177"/>
          <p:cNvCxnSpPr/>
          <p:nvPr/>
        </p:nvCxnSpPr>
        <p:spPr>
          <a:xfrm rot="5400000">
            <a:off x="3929220" y="4831617"/>
            <a:ext cx="185505" cy="129098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" descr="C:\Users\vrn\AppData\Local\Temp\SNAGHTML63d3e1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31" y="44802"/>
            <a:ext cx="359455" cy="35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31" y="34092"/>
            <a:ext cx="500125" cy="375094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19" y="48139"/>
            <a:ext cx="488443" cy="3663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85" y="81241"/>
            <a:ext cx="430309" cy="3227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1" r="27070"/>
          <a:stretch/>
        </p:blipFill>
        <p:spPr>
          <a:xfrm>
            <a:off x="6317711" y="20385"/>
            <a:ext cx="267800" cy="410237"/>
          </a:xfrm>
          <a:prstGeom prst="rect">
            <a:avLst/>
          </a:prstGeom>
        </p:spPr>
      </p:pic>
      <p:sp>
        <p:nvSpPr>
          <p:cNvPr id="229" name="TextBox 228"/>
          <p:cNvSpPr txBox="1"/>
          <p:nvPr/>
        </p:nvSpPr>
        <p:spPr>
          <a:xfrm>
            <a:off x="6647361" y="138228"/>
            <a:ext cx="557591" cy="258794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tIns="9144" bIns="9144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 b="1">
                <a:solidFill>
                  <a:schemeClr val="bg1"/>
                </a:solidFill>
                <a:latin typeface="Arial Narrow"/>
              </a:defRPr>
            </a:lvl1pPr>
          </a:lstStyle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Impact Analysis</a:t>
            </a:r>
          </a:p>
        </p:txBody>
      </p:sp>
      <p:sp>
        <p:nvSpPr>
          <p:cNvPr id="230" name="Rounded Rectangle 229"/>
          <p:cNvSpPr/>
          <p:nvPr/>
        </p:nvSpPr>
        <p:spPr>
          <a:xfrm>
            <a:off x="4460429" y="34091"/>
            <a:ext cx="4631689" cy="428411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80827" y="1026243"/>
            <a:ext cx="439533" cy="2204336"/>
          </a:xfrm>
          <a:prstGeom prst="round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" name="Curved Connector 4"/>
          <p:cNvCxnSpPr>
            <a:stCxn id="1026" idx="2"/>
            <a:endCxn id="176" idx="0"/>
          </p:cNvCxnSpPr>
          <p:nvPr/>
        </p:nvCxnSpPr>
        <p:spPr>
          <a:xfrm rot="16200000" flipH="1">
            <a:off x="-460229" y="2197787"/>
            <a:ext cx="3367187" cy="8853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entagon 51"/>
          <p:cNvSpPr/>
          <p:nvPr/>
        </p:nvSpPr>
        <p:spPr>
          <a:xfrm>
            <a:off x="1673445" y="771965"/>
            <a:ext cx="494729" cy="138917"/>
          </a:xfrm>
          <a:prstGeom prst="homePlate">
            <a:avLst>
              <a:gd name="adj" fmla="val 57543"/>
            </a:avLst>
          </a:prstGeom>
          <a:solidFill>
            <a:srgbClr val="7030A0"/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To Do 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>
            <a:off x="1522551" y="857932"/>
            <a:ext cx="150894" cy="0"/>
          </a:xfrm>
          <a:prstGeom prst="straightConnector1">
            <a:avLst/>
          </a:prstGeom>
          <a:ln w="19050"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95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0" y="644241"/>
            <a:ext cx="159337" cy="1798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5" name="Rounded Rectangle 54"/>
          <p:cNvSpPr/>
          <p:nvPr/>
        </p:nvSpPr>
        <p:spPr>
          <a:xfrm>
            <a:off x="1215278" y="1088346"/>
            <a:ext cx="7366747" cy="5276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6" name="Pentagon 55"/>
          <p:cNvSpPr/>
          <p:nvPr/>
        </p:nvSpPr>
        <p:spPr>
          <a:xfrm>
            <a:off x="1867033" y="1314907"/>
            <a:ext cx="358322" cy="138917"/>
          </a:xfrm>
          <a:prstGeom prst="homePlate">
            <a:avLst>
              <a:gd name="adj" fmla="val 57543"/>
            </a:avLst>
          </a:prstGeom>
          <a:solidFill>
            <a:schemeClr val="accent6">
              <a:lumMod val="40000"/>
              <a:lumOff val="60000"/>
            </a:schemeClr>
          </a:solidFill>
          <a:ln w="12700"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Draft</a:t>
            </a:r>
            <a:endParaRPr kumimoji="0" lang="en-IN" sz="7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78" y="1168390"/>
            <a:ext cx="500125" cy="375094"/>
          </a:xfrm>
          <a:prstGeom prst="rect">
            <a:avLst/>
          </a:prstGeom>
        </p:spPr>
      </p:pic>
      <p:cxnSp>
        <p:nvCxnSpPr>
          <p:cNvPr id="58" name="Curved Connector 57"/>
          <p:cNvCxnSpPr>
            <a:endCxn id="57" idx="1"/>
          </p:cNvCxnSpPr>
          <p:nvPr/>
        </p:nvCxnSpPr>
        <p:spPr>
          <a:xfrm rot="16200000" flipH="1">
            <a:off x="798450" y="939108"/>
            <a:ext cx="399063" cy="4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12076" y="1074990"/>
            <a:ext cx="537164" cy="1298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n</a:t>
            </a:r>
            <a:r>
              <a: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3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:1 - Resolved by</a:t>
            </a:r>
          </a:p>
        </p:txBody>
      </p:sp>
      <p:cxnSp>
        <p:nvCxnSpPr>
          <p:cNvPr id="60" name="Curved Connector 59"/>
          <p:cNvCxnSpPr>
            <a:stCxn id="56" idx="0"/>
          </p:cNvCxnSpPr>
          <p:nvPr/>
        </p:nvCxnSpPr>
        <p:spPr>
          <a:xfrm rot="16200000" flipV="1">
            <a:off x="1748530" y="1066711"/>
            <a:ext cx="371009" cy="125384"/>
          </a:xfrm>
          <a:prstGeom prst="curvedConnector3">
            <a:avLst>
              <a:gd name="adj1" fmla="val 50000"/>
            </a:avLst>
          </a:prstGeom>
          <a:ln>
            <a:prstDash val="sysDash"/>
            <a:headEnd type="arrow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http://www.iconsdownload.net/icons/256/10225-business-man-icon.png"/>
          <p:cNvPicPr>
            <a:picLocks noChangeAspect="1" noChangeArrowheads="1"/>
          </p:cNvPicPr>
          <p:nvPr/>
        </p:nvPicPr>
        <p:blipFill>
          <a:blip r:embed="rId6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85" y="1105202"/>
            <a:ext cx="181842" cy="1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Date Placeholder 2"/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t>11/7/2022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98731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PORATE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0B38E749-D71E-4441-BD0A-191D45035818}"/>
    </a:ext>
  </a:extLst>
</a:theme>
</file>

<file path=ppt/theme/theme2.xml><?xml version="1.0" encoding="utf-8"?>
<a:theme xmlns:a="http://schemas.openxmlformats.org/drawingml/2006/main" name="3_CORPORATE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0B38E749-D71E-4441-BD0A-191D4503581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6C093F7B2433A4686363E44DC318470" ma:contentTypeVersion="12" ma:contentTypeDescription="새 문서를 만듭니다." ma:contentTypeScope="" ma:versionID="f91816f874ee699d42ce7fe05ffaa47c">
  <xsd:schema xmlns:xsd="http://www.w3.org/2001/XMLSchema" xmlns:xs="http://www.w3.org/2001/XMLSchema" xmlns:p="http://schemas.microsoft.com/office/2006/metadata/properties" xmlns:ns2="5ca1a6b8-755e-4e13-8877-67d52c2c36d4" xmlns:ns3="7fc7b5da-4b2f-419d-817d-686066761dd0" targetNamespace="http://schemas.microsoft.com/office/2006/metadata/properties" ma:root="true" ma:fieldsID="5a5df512d89a53fd0025c80cfe11c192" ns2:_="" ns3:_="">
    <xsd:import namespace="5ca1a6b8-755e-4e13-8877-67d52c2c36d4"/>
    <xsd:import namespace="7fc7b5da-4b2f-419d-817d-686066761d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a1a6b8-755e-4e13-8877-67d52c2c36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이미지 태그" ma:readOnly="false" ma:fieldId="{5cf76f15-5ced-4ddc-b409-7134ff3c332f}" ma:taxonomyMulti="true" ma:sspId="2c5c6cbc-1cf6-425a-85a2-fd167e3425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c7b5da-4b2f-419d-817d-686066761dd0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3ad17412-811b-42e4-b270-d21c47b9727c}" ma:internalName="TaxCatchAll" ma:showField="CatchAllData" ma:web="7fc7b5da-4b2f-419d-817d-686066761d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fc7b5da-4b2f-419d-817d-686066761dd0" xsi:nil="true"/>
    <lcf76f155ced4ddcb4097134ff3c332f xmlns="5ca1a6b8-755e-4e13-8877-67d52c2c36d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681BF8C-DE3D-4DE1-9866-7AF971162DE8}"/>
</file>

<file path=customXml/itemProps2.xml><?xml version="1.0" encoding="utf-8"?>
<ds:datastoreItem xmlns:ds="http://schemas.openxmlformats.org/officeDocument/2006/customXml" ds:itemID="{1430A1D2-E969-4EA9-B4AB-242646C345FE}"/>
</file>

<file path=customXml/itemProps3.xml><?xml version="1.0" encoding="utf-8"?>
<ds:datastoreItem xmlns:ds="http://schemas.openxmlformats.org/officeDocument/2006/customXml" ds:itemID="{535C3A96-83A1-419B-9D45-B9ABADB2549E}"/>
</file>

<file path=docProps/app.xml><?xml version="1.0" encoding="utf-8"?>
<Properties xmlns="http://schemas.openxmlformats.org/officeDocument/2006/extended-properties" xmlns:vt="http://schemas.openxmlformats.org/officeDocument/2006/docPropsVTypes">
  <Template>Dassault_Template_Shortversion</Template>
  <TotalTime>1650</TotalTime>
  <Words>3818</Words>
  <Application>Microsoft Office PowerPoint</Application>
  <PresentationFormat>On-screen Show (16:9)</PresentationFormat>
  <Paragraphs>1400</Paragraphs>
  <Slides>42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4" baseType="lpstr">
      <vt:lpstr>Franklin Gothic Book</vt:lpstr>
      <vt:lpstr>현대하모니 M</vt:lpstr>
      <vt:lpstr>3ds</vt:lpstr>
      <vt:lpstr>3ds Light</vt:lpstr>
      <vt:lpstr>3ds SemiBold</vt:lpstr>
      <vt:lpstr>Arial</vt:lpstr>
      <vt:lpstr>Arial Narrow</vt:lpstr>
      <vt:lpstr>Calibri</vt:lpstr>
      <vt:lpstr>Courier New</vt:lpstr>
      <vt:lpstr>Wingdings</vt:lpstr>
      <vt:lpstr>CORPORATE</vt:lpstr>
      <vt:lpstr>3_CORPORATE</vt:lpstr>
      <vt:lpstr>3D익스피리언스 플랫폼 아카데미</vt:lpstr>
      <vt:lpstr>PowerPoint Presentation</vt:lpstr>
      <vt:lpstr>Change management</vt:lpstr>
      <vt:lpstr>Change management</vt:lpstr>
      <vt:lpstr>Change management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High level process - R2022x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DASSAULT SYSTEMES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CHOI Soonho</dc:creator>
  <cp:lastModifiedBy>CHOI Soonho</cp:lastModifiedBy>
  <cp:revision>159</cp:revision>
  <cp:lastPrinted>2013-06-27T08:50:33Z</cp:lastPrinted>
  <dcterms:created xsi:type="dcterms:W3CDTF">2022-08-09T06:46:18Z</dcterms:created>
  <dcterms:modified xsi:type="dcterms:W3CDTF">2022-11-07T08:24:46Z</dcterms:modified>
  <cp:version>2021.11.18.1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 Version">
    <vt:lpwstr>1.0</vt:lpwstr>
  </property>
  <property fmtid="{D5CDD505-2E9C-101B-9397-08002B2CF9AE}" pid="3" name="ContentTypeId">
    <vt:lpwstr>0x01010026C093F7B2433A4686363E44DC318470</vt:lpwstr>
  </property>
</Properties>
</file>